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6.webp" ContentType="image/webp"/>
  <Override PartName="/ppt/media/image31.webp" ContentType="image/webp"/>
  <Override PartName="/ppt/media/image32.webp" ContentType="image/webp"/>
  <Override PartName="/ppt/media/image33.webp" ContentType="image/webp"/>
  <Override PartName="/ppt/media/image51.webp" ContentType="image/webp"/>
  <Override PartName="/ppt/media/image52.webp" ContentType="image/webp"/>
  <Override PartName="/ppt/media/image63.webp" ContentType="image/webp"/>
  <Override PartName="/ppt/media/image80.webp" ContentType="image/webp"/>
  <Override PartName="/ppt/media/image81.webp" ContentType="image/webp"/>
  <Override PartName="/ppt/media/image82.webp" ContentType="image/webp"/>
  <Override PartName="/ppt/media/image83.webp" ContentType="image/webp"/>
  <Override PartName="/ppt/media/image84.webp" ContentType="image/webp"/>
  <Override PartName="/ppt/media/image85.webp" ContentType="image/webp"/>
  <Override PartName="/ppt/media/image86.webp" ContentType="image/webp"/>
  <Override PartName="/ppt/media/image87.webp" ContentType="image/webp"/>
  <Override PartName="/ppt/media/image88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429" r:id="rId3"/>
    <p:sldId id="430" r:id="rId4"/>
    <p:sldId id="431" r:id="rId5"/>
    <p:sldId id="432" r:id="rId6"/>
    <p:sldId id="433" r:id="rId7"/>
    <p:sldId id="434" r:id="rId8"/>
    <p:sldId id="435" r:id="rId9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71" r:id="rId46"/>
    <p:sldId id="472" r:id="rId47"/>
    <p:sldId id="473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496" r:id="rId71"/>
    <p:sldId id="497" r:id="rId72"/>
    <p:sldId id="498" r:id="rId73"/>
    <p:sldId id="499" r:id="rId74"/>
    <p:sldId id="500" r:id="rId75"/>
    <p:sldId id="501" r:id="rId76"/>
    <p:sldId id="502" r:id="rId77"/>
    <p:sldId id="503" r:id="rId78"/>
    <p:sldId id="504" r:id="rId79"/>
    <p:sldId id="505" r:id="rId80"/>
    <p:sldId id="506" r:id="rId81"/>
    <p:sldId id="507" r:id="rId82"/>
    <p:sldId id="508" r:id="rId83"/>
    <p:sldId id="509" r:id="rId84"/>
    <p:sldId id="510" r:id="rId85"/>
    <p:sldId id="511" r:id="rId86"/>
    <p:sldId id="512" r:id="rId87"/>
    <p:sldId id="513" r:id="rId88"/>
    <p:sldId id="514" r:id="rId89"/>
    <p:sldId id="515" r:id="rId90"/>
    <p:sldId id="516" r:id="rId91"/>
    <p:sldId id="517" r:id="rId92"/>
    <p:sldId id="518" r:id="rId93"/>
    <p:sldId id="519" r:id="rId94"/>
    <p:sldId id="520" r:id="rId95"/>
    <p:sldId id="521" r:id="rId96"/>
  </p:sldIdLst>
  <p:sldSz cx="12192000" cy="6858000"/>
  <p:notesSz cx="6858000" cy="9144000"/>
  <p:custDataLst>
    <p:tags r:id="rId10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1" Type="http://schemas.openxmlformats.org/officeDocument/2006/relationships/tags" Target="tags/tag544.xml"/><Relationship Id="rId100" Type="http://schemas.openxmlformats.org/officeDocument/2006/relationships/commentAuthors" Target="commentAuthor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3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1.xml"/><Relationship Id="rId4" Type="http://schemas.openxmlformats.org/officeDocument/2006/relationships/image" Target="../media/image33.webp"/><Relationship Id="rId3" Type="http://schemas.openxmlformats.org/officeDocument/2006/relationships/image" Target="../media/image32.webp"/><Relationship Id="rId2" Type="http://schemas.openxmlformats.org/officeDocument/2006/relationships/image" Target="../media/image31.webp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280.xml"/><Relationship Id="rId98" Type="http://schemas.openxmlformats.org/officeDocument/2006/relationships/tags" Target="../tags/tag279.xml"/><Relationship Id="rId97" Type="http://schemas.openxmlformats.org/officeDocument/2006/relationships/tags" Target="../tags/tag278.xml"/><Relationship Id="rId96" Type="http://schemas.openxmlformats.org/officeDocument/2006/relationships/tags" Target="../tags/tag277.xml"/><Relationship Id="rId95" Type="http://schemas.openxmlformats.org/officeDocument/2006/relationships/tags" Target="../tags/tag276.xml"/><Relationship Id="rId94" Type="http://schemas.openxmlformats.org/officeDocument/2006/relationships/tags" Target="../tags/tag275.xml"/><Relationship Id="rId93" Type="http://schemas.openxmlformats.org/officeDocument/2006/relationships/tags" Target="../tags/tag274.xml"/><Relationship Id="rId92" Type="http://schemas.openxmlformats.org/officeDocument/2006/relationships/tags" Target="../tags/tag273.xml"/><Relationship Id="rId91" Type="http://schemas.openxmlformats.org/officeDocument/2006/relationships/tags" Target="../tags/tag272.xml"/><Relationship Id="rId90" Type="http://schemas.openxmlformats.org/officeDocument/2006/relationships/tags" Target="../tags/tag271.xml"/><Relationship Id="rId9" Type="http://schemas.openxmlformats.org/officeDocument/2006/relationships/tags" Target="../tags/tag190.xml"/><Relationship Id="rId89" Type="http://schemas.openxmlformats.org/officeDocument/2006/relationships/tags" Target="../tags/tag270.xml"/><Relationship Id="rId88" Type="http://schemas.openxmlformats.org/officeDocument/2006/relationships/tags" Target="../tags/tag269.xml"/><Relationship Id="rId87" Type="http://schemas.openxmlformats.org/officeDocument/2006/relationships/tags" Target="../tags/tag268.xml"/><Relationship Id="rId86" Type="http://schemas.openxmlformats.org/officeDocument/2006/relationships/tags" Target="../tags/tag267.xml"/><Relationship Id="rId85" Type="http://schemas.openxmlformats.org/officeDocument/2006/relationships/tags" Target="../tags/tag266.xml"/><Relationship Id="rId84" Type="http://schemas.openxmlformats.org/officeDocument/2006/relationships/tags" Target="../tags/tag265.xml"/><Relationship Id="rId83" Type="http://schemas.openxmlformats.org/officeDocument/2006/relationships/tags" Target="../tags/tag264.xml"/><Relationship Id="rId82" Type="http://schemas.openxmlformats.org/officeDocument/2006/relationships/tags" Target="../tags/tag263.xml"/><Relationship Id="rId81" Type="http://schemas.openxmlformats.org/officeDocument/2006/relationships/tags" Target="../tags/tag262.xml"/><Relationship Id="rId80" Type="http://schemas.openxmlformats.org/officeDocument/2006/relationships/tags" Target="../tags/tag261.xml"/><Relationship Id="rId8" Type="http://schemas.openxmlformats.org/officeDocument/2006/relationships/tags" Target="../tags/tag189.xml"/><Relationship Id="rId79" Type="http://schemas.openxmlformats.org/officeDocument/2006/relationships/tags" Target="../tags/tag260.xml"/><Relationship Id="rId78" Type="http://schemas.openxmlformats.org/officeDocument/2006/relationships/tags" Target="../tags/tag259.xml"/><Relationship Id="rId77" Type="http://schemas.openxmlformats.org/officeDocument/2006/relationships/tags" Target="../tags/tag258.xml"/><Relationship Id="rId76" Type="http://schemas.openxmlformats.org/officeDocument/2006/relationships/tags" Target="../tags/tag257.xml"/><Relationship Id="rId75" Type="http://schemas.openxmlformats.org/officeDocument/2006/relationships/tags" Target="../tags/tag256.xml"/><Relationship Id="rId74" Type="http://schemas.openxmlformats.org/officeDocument/2006/relationships/tags" Target="../tags/tag255.xml"/><Relationship Id="rId73" Type="http://schemas.openxmlformats.org/officeDocument/2006/relationships/tags" Target="../tags/tag254.xml"/><Relationship Id="rId72" Type="http://schemas.openxmlformats.org/officeDocument/2006/relationships/tags" Target="../tags/tag253.xml"/><Relationship Id="rId71" Type="http://schemas.openxmlformats.org/officeDocument/2006/relationships/tags" Target="../tags/tag252.xml"/><Relationship Id="rId70" Type="http://schemas.openxmlformats.org/officeDocument/2006/relationships/tags" Target="../tags/tag251.xml"/><Relationship Id="rId7" Type="http://schemas.openxmlformats.org/officeDocument/2006/relationships/tags" Target="../tags/tag188.xml"/><Relationship Id="rId69" Type="http://schemas.openxmlformats.org/officeDocument/2006/relationships/tags" Target="../tags/tag250.xml"/><Relationship Id="rId68" Type="http://schemas.openxmlformats.org/officeDocument/2006/relationships/tags" Target="../tags/tag249.xml"/><Relationship Id="rId67" Type="http://schemas.openxmlformats.org/officeDocument/2006/relationships/tags" Target="../tags/tag248.xml"/><Relationship Id="rId66" Type="http://schemas.openxmlformats.org/officeDocument/2006/relationships/tags" Target="../tags/tag247.xml"/><Relationship Id="rId65" Type="http://schemas.openxmlformats.org/officeDocument/2006/relationships/tags" Target="../tags/tag246.xml"/><Relationship Id="rId64" Type="http://schemas.openxmlformats.org/officeDocument/2006/relationships/tags" Target="../tags/tag245.xml"/><Relationship Id="rId63" Type="http://schemas.openxmlformats.org/officeDocument/2006/relationships/tags" Target="../tags/tag244.xml"/><Relationship Id="rId62" Type="http://schemas.openxmlformats.org/officeDocument/2006/relationships/tags" Target="../tags/tag243.xml"/><Relationship Id="rId61" Type="http://schemas.openxmlformats.org/officeDocument/2006/relationships/tags" Target="../tags/tag242.xml"/><Relationship Id="rId60" Type="http://schemas.openxmlformats.org/officeDocument/2006/relationships/tags" Target="../tags/tag241.xml"/><Relationship Id="rId6" Type="http://schemas.openxmlformats.org/officeDocument/2006/relationships/tags" Target="../tags/tag187.xml"/><Relationship Id="rId59" Type="http://schemas.openxmlformats.org/officeDocument/2006/relationships/tags" Target="../tags/tag240.xml"/><Relationship Id="rId58" Type="http://schemas.openxmlformats.org/officeDocument/2006/relationships/tags" Target="../tags/tag239.xml"/><Relationship Id="rId57" Type="http://schemas.openxmlformats.org/officeDocument/2006/relationships/tags" Target="../tags/tag238.xml"/><Relationship Id="rId56" Type="http://schemas.openxmlformats.org/officeDocument/2006/relationships/tags" Target="../tags/tag237.xml"/><Relationship Id="rId55" Type="http://schemas.openxmlformats.org/officeDocument/2006/relationships/tags" Target="../tags/tag236.xml"/><Relationship Id="rId54" Type="http://schemas.openxmlformats.org/officeDocument/2006/relationships/tags" Target="../tags/tag235.xml"/><Relationship Id="rId53" Type="http://schemas.openxmlformats.org/officeDocument/2006/relationships/tags" Target="../tags/tag234.xml"/><Relationship Id="rId52" Type="http://schemas.openxmlformats.org/officeDocument/2006/relationships/tags" Target="../tags/tag233.xml"/><Relationship Id="rId51" Type="http://schemas.openxmlformats.org/officeDocument/2006/relationships/tags" Target="../tags/tag232.xml"/><Relationship Id="rId50" Type="http://schemas.openxmlformats.org/officeDocument/2006/relationships/tags" Target="../tags/tag231.xml"/><Relationship Id="rId5" Type="http://schemas.openxmlformats.org/officeDocument/2006/relationships/tags" Target="../tags/tag186.xml"/><Relationship Id="rId49" Type="http://schemas.openxmlformats.org/officeDocument/2006/relationships/tags" Target="../tags/tag230.xml"/><Relationship Id="rId48" Type="http://schemas.openxmlformats.org/officeDocument/2006/relationships/tags" Target="../tags/tag229.xml"/><Relationship Id="rId47" Type="http://schemas.openxmlformats.org/officeDocument/2006/relationships/tags" Target="../tags/tag228.xml"/><Relationship Id="rId46" Type="http://schemas.openxmlformats.org/officeDocument/2006/relationships/tags" Target="../tags/tag227.xml"/><Relationship Id="rId45" Type="http://schemas.openxmlformats.org/officeDocument/2006/relationships/tags" Target="../tags/tag226.xml"/><Relationship Id="rId44" Type="http://schemas.openxmlformats.org/officeDocument/2006/relationships/tags" Target="../tags/tag225.xml"/><Relationship Id="rId43" Type="http://schemas.openxmlformats.org/officeDocument/2006/relationships/tags" Target="../tags/tag224.xml"/><Relationship Id="rId42" Type="http://schemas.openxmlformats.org/officeDocument/2006/relationships/tags" Target="../tags/tag223.xml"/><Relationship Id="rId41" Type="http://schemas.openxmlformats.org/officeDocument/2006/relationships/tags" Target="../tags/tag222.xml"/><Relationship Id="rId40" Type="http://schemas.openxmlformats.org/officeDocument/2006/relationships/tags" Target="../tags/tag221.xml"/><Relationship Id="rId4" Type="http://schemas.openxmlformats.org/officeDocument/2006/relationships/tags" Target="../tags/tag185.xml"/><Relationship Id="rId39" Type="http://schemas.openxmlformats.org/officeDocument/2006/relationships/tags" Target="../tags/tag220.xml"/><Relationship Id="rId38" Type="http://schemas.openxmlformats.org/officeDocument/2006/relationships/tags" Target="../tags/tag219.xml"/><Relationship Id="rId37" Type="http://schemas.openxmlformats.org/officeDocument/2006/relationships/tags" Target="../tags/tag218.xml"/><Relationship Id="rId36" Type="http://schemas.openxmlformats.org/officeDocument/2006/relationships/tags" Target="../tags/tag217.xml"/><Relationship Id="rId35" Type="http://schemas.openxmlformats.org/officeDocument/2006/relationships/tags" Target="../tags/tag216.xml"/><Relationship Id="rId34" Type="http://schemas.openxmlformats.org/officeDocument/2006/relationships/tags" Target="../tags/tag215.xml"/><Relationship Id="rId33" Type="http://schemas.openxmlformats.org/officeDocument/2006/relationships/tags" Target="../tags/tag214.xml"/><Relationship Id="rId32" Type="http://schemas.openxmlformats.org/officeDocument/2006/relationships/tags" Target="../tags/tag213.xml"/><Relationship Id="rId31" Type="http://schemas.openxmlformats.org/officeDocument/2006/relationships/tags" Target="../tags/tag212.xml"/><Relationship Id="rId30" Type="http://schemas.openxmlformats.org/officeDocument/2006/relationships/tags" Target="../tags/tag211.xml"/><Relationship Id="rId3" Type="http://schemas.openxmlformats.org/officeDocument/2006/relationships/tags" Target="../tags/tag184.xml"/><Relationship Id="rId29" Type="http://schemas.openxmlformats.org/officeDocument/2006/relationships/tags" Target="../tags/tag210.xml"/><Relationship Id="rId28" Type="http://schemas.openxmlformats.org/officeDocument/2006/relationships/tags" Target="../tags/tag209.xml"/><Relationship Id="rId27" Type="http://schemas.openxmlformats.org/officeDocument/2006/relationships/tags" Target="../tags/tag208.xml"/><Relationship Id="rId26" Type="http://schemas.openxmlformats.org/officeDocument/2006/relationships/tags" Target="../tags/tag207.xml"/><Relationship Id="rId25" Type="http://schemas.openxmlformats.org/officeDocument/2006/relationships/tags" Target="../tags/tag206.xml"/><Relationship Id="rId24" Type="http://schemas.openxmlformats.org/officeDocument/2006/relationships/tags" Target="../tags/tag205.xml"/><Relationship Id="rId23" Type="http://schemas.openxmlformats.org/officeDocument/2006/relationships/tags" Target="../tags/tag204.xml"/><Relationship Id="rId22" Type="http://schemas.openxmlformats.org/officeDocument/2006/relationships/tags" Target="../tags/tag203.xml"/><Relationship Id="rId21" Type="http://schemas.openxmlformats.org/officeDocument/2006/relationships/tags" Target="../tags/tag202.xml"/><Relationship Id="rId20" Type="http://schemas.openxmlformats.org/officeDocument/2006/relationships/tags" Target="../tags/tag201.xml"/><Relationship Id="rId2" Type="http://schemas.openxmlformats.org/officeDocument/2006/relationships/tags" Target="../tags/tag183.xml"/><Relationship Id="rId19" Type="http://schemas.openxmlformats.org/officeDocument/2006/relationships/tags" Target="../tags/tag200.xml"/><Relationship Id="rId18" Type="http://schemas.openxmlformats.org/officeDocument/2006/relationships/tags" Target="../tags/tag199.xml"/><Relationship Id="rId17" Type="http://schemas.openxmlformats.org/officeDocument/2006/relationships/tags" Target="../tags/tag198.xml"/><Relationship Id="rId16" Type="http://schemas.openxmlformats.org/officeDocument/2006/relationships/tags" Target="../tags/tag197.xml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298.xml"/><Relationship Id="rId116" Type="http://schemas.openxmlformats.org/officeDocument/2006/relationships/tags" Target="../tags/tag297.xml"/><Relationship Id="rId115" Type="http://schemas.openxmlformats.org/officeDocument/2006/relationships/tags" Target="../tags/tag296.xml"/><Relationship Id="rId114" Type="http://schemas.openxmlformats.org/officeDocument/2006/relationships/tags" Target="../tags/tag295.xml"/><Relationship Id="rId113" Type="http://schemas.openxmlformats.org/officeDocument/2006/relationships/tags" Target="../tags/tag294.xml"/><Relationship Id="rId112" Type="http://schemas.openxmlformats.org/officeDocument/2006/relationships/tags" Target="../tags/tag293.xml"/><Relationship Id="rId111" Type="http://schemas.openxmlformats.org/officeDocument/2006/relationships/tags" Target="../tags/tag292.xml"/><Relationship Id="rId110" Type="http://schemas.openxmlformats.org/officeDocument/2006/relationships/tags" Target="../tags/tag291.xml"/><Relationship Id="rId11" Type="http://schemas.openxmlformats.org/officeDocument/2006/relationships/tags" Target="../tags/tag192.xml"/><Relationship Id="rId109" Type="http://schemas.openxmlformats.org/officeDocument/2006/relationships/tags" Target="../tags/tag290.xml"/><Relationship Id="rId108" Type="http://schemas.openxmlformats.org/officeDocument/2006/relationships/tags" Target="../tags/tag289.xml"/><Relationship Id="rId107" Type="http://schemas.openxmlformats.org/officeDocument/2006/relationships/tags" Target="../tags/tag288.xml"/><Relationship Id="rId106" Type="http://schemas.openxmlformats.org/officeDocument/2006/relationships/tags" Target="../tags/tag287.xml"/><Relationship Id="rId105" Type="http://schemas.openxmlformats.org/officeDocument/2006/relationships/tags" Target="../tags/tag286.xml"/><Relationship Id="rId104" Type="http://schemas.openxmlformats.org/officeDocument/2006/relationships/tags" Target="../tags/tag285.xml"/><Relationship Id="rId103" Type="http://schemas.openxmlformats.org/officeDocument/2006/relationships/tags" Target="../tags/tag284.xml"/><Relationship Id="rId102" Type="http://schemas.openxmlformats.org/officeDocument/2006/relationships/tags" Target="../tags/tag283.xml"/><Relationship Id="rId101" Type="http://schemas.openxmlformats.org/officeDocument/2006/relationships/tags" Target="../tags/tag282.xml"/><Relationship Id="rId100" Type="http://schemas.openxmlformats.org/officeDocument/2006/relationships/tags" Target="../tags/tag281.xml"/><Relationship Id="rId10" Type="http://schemas.openxmlformats.org/officeDocument/2006/relationships/tags" Target="../tags/tag191.xml"/><Relationship Id="rId1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44.png"/><Relationship Id="rId1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48.png"/><Relationship Id="rId1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299.xml"/><Relationship Id="rId2" Type="http://schemas.openxmlformats.org/officeDocument/2006/relationships/image" Target="../media/image50.png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00.xml"/><Relationship Id="rId4" Type="http://schemas.openxmlformats.org/officeDocument/2006/relationships/image" Target="../media/image53.png"/><Relationship Id="rId3" Type="http://schemas.openxmlformats.org/officeDocument/2006/relationships/image" Target="../media/image52.webp"/><Relationship Id="rId2" Type="http://schemas.openxmlformats.org/officeDocument/2006/relationships/image" Target="../media/image51.webp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1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02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3.xml"/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04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402.xml"/><Relationship Id="rId98" Type="http://schemas.openxmlformats.org/officeDocument/2006/relationships/tags" Target="../tags/tag401.xml"/><Relationship Id="rId97" Type="http://schemas.openxmlformats.org/officeDocument/2006/relationships/tags" Target="../tags/tag400.xml"/><Relationship Id="rId96" Type="http://schemas.openxmlformats.org/officeDocument/2006/relationships/tags" Target="../tags/tag399.xml"/><Relationship Id="rId95" Type="http://schemas.openxmlformats.org/officeDocument/2006/relationships/tags" Target="../tags/tag398.xml"/><Relationship Id="rId94" Type="http://schemas.openxmlformats.org/officeDocument/2006/relationships/tags" Target="../tags/tag397.xml"/><Relationship Id="rId93" Type="http://schemas.openxmlformats.org/officeDocument/2006/relationships/tags" Target="../tags/tag396.xml"/><Relationship Id="rId92" Type="http://schemas.openxmlformats.org/officeDocument/2006/relationships/tags" Target="../tags/tag395.xml"/><Relationship Id="rId91" Type="http://schemas.openxmlformats.org/officeDocument/2006/relationships/tags" Target="../tags/tag394.xml"/><Relationship Id="rId90" Type="http://schemas.openxmlformats.org/officeDocument/2006/relationships/tags" Target="../tags/tag393.xml"/><Relationship Id="rId9" Type="http://schemas.openxmlformats.org/officeDocument/2006/relationships/tags" Target="../tags/tag312.xml"/><Relationship Id="rId89" Type="http://schemas.openxmlformats.org/officeDocument/2006/relationships/tags" Target="../tags/tag392.xml"/><Relationship Id="rId88" Type="http://schemas.openxmlformats.org/officeDocument/2006/relationships/tags" Target="../tags/tag391.xml"/><Relationship Id="rId87" Type="http://schemas.openxmlformats.org/officeDocument/2006/relationships/tags" Target="../tags/tag390.xml"/><Relationship Id="rId86" Type="http://schemas.openxmlformats.org/officeDocument/2006/relationships/tags" Target="../tags/tag389.xml"/><Relationship Id="rId85" Type="http://schemas.openxmlformats.org/officeDocument/2006/relationships/tags" Target="../tags/tag388.xml"/><Relationship Id="rId84" Type="http://schemas.openxmlformats.org/officeDocument/2006/relationships/tags" Target="../tags/tag387.xml"/><Relationship Id="rId83" Type="http://schemas.openxmlformats.org/officeDocument/2006/relationships/tags" Target="../tags/tag386.xml"/><Relationship Id="rId82" Type="http://schemas.openxmlformats.org/officeDocument/2006/relationships/tags" Target="../tags/tag385.xml"/><Relationship Id="rId81" Type="http://schemas.openxmlformats.org/officeDocument/2006/relationships/tags" Target="../tags/tag384.xml"/><Relationship Id="rId80" Type="http://schemas.openxmlformats.org/officeDocument/2006/relationships/tags" Target="../tags/tag383.xml"/><Relationship Id="rId8" Type="http://schemas.openxmlformats.org/officeDocument/2006/relationships/tags" Target="../tags/tag311.xml"/><Relationship Id="rId79" Type="http://schemas.openxmlformats.org/officeDocument/2006/relationships/tags" Target="../tags/tag382.xml"/><Relationship Id="rId78" Type="http://schemas.openxmlformats.org/officeDocument/2006/relationships/tags" Target="../tags/tag381.xml"/><Relationship Id="rId77" Type="http://schemas.openxmlformats.org/officeDocument/2006/relationships/tags" Target="../tags/tag380.xml"/><Relationship Id="rId76" Type="http://schemas.openxmlformats.org/officeDocument/2006/relationships/tags" Target="../tags/tag379.xml"/><Relationship Id="rId75" Type="http://schemas.openxmlformats.org/officeDocument/2006/relationships/tags" Target="../tags/tag378.xml"/><Relationship Id="rId74" Type="http://schemas.openxmlformats.org/officeDocument/2006/relationships/tags" Target="../tags/tag377.xml"/><Relationship Id="rId73" Type="http://schemas.openxmlformats.org/officeDocument/2006/relationships/tags" Target="../tags/tag376.xml"/><Relationship Id="rId72" Type="http://schemas.openxmlformats.org/officeDocument/2006/relationships/tags" Target="../tags/tag375.xml"/><Relationship Id="rId71" Type="http://schemas.openxmlformats.org/officeDocument/2006/relationships/tags" Target="../tags/tag374.xml"/><Relationship Id="rId70" Type="http://schemas.openxmlformats.org/officeDocument/2006/relationships/tags" Target="../tags/tag373.xml"/><Relationship Id="rId7" Type="http://schemas.openxmlformats.org/officeDocument/2006/relationships/tags" Target="../tags/tag310.xml"/><Relationship Id="rId69" Type="http://schemas.openxmlformats.org/officeDocument/2006/relationships/tags" Target="../tags/tag372.xml"/><Relationship Id="rId68" Type="http://schemas.openxmlformats.org/officeDocument/2006/relationships/tags" Target="../tags/tag371.xml"/><Relationship Id="rId67" Type="http://schemas.openxmlformats.org/officeDocument/2006/relationships/tags" Target="../tags/tag370.xml"/><Relationship Id="rId66" Type="http://schemas.openxmlformats.org/officeDocument/2006/relationships/tags" Target="../tags/tag369.xml"/><Relationship Id="rId65" Type="http://schemas.openxmlformats.org/officeDocument/2006/relationships/tags" Target="../tags/tag368.xml"/><Relationship Id="rId64" Type="http://schemas.openxmlformats.org/officeDocument/2006/relationships/tags" Target="../tags/tag367.xml"/><Relationship Id="rId63" Type="http://schemas.openxmlformats.org/officeDocument/2006/relationships/tags" Target="../tags/tag366.xml"/><Relationship Id="rId62" Type="http://schemas.openxmlformats.org/officeDocument/2006/relationships/tags" Target="../tags/tag365.xml"/><Relationship Id="rId61" Type="http://schemas.openxmlformats.org/officeDocument/2006/relationships/tags" Target="../tags/tag364.xml"/><Relationship Id="rId60" Type="http://schemas.openxmlformats.org/officeDocument/2006/relationships/tags" Target="../tags/tag363.xml"/><Relationship Id="rId6" Type="http://schemas.openxmlformats.org/officeDocument/2006/relationships/tags" Target="../tags/tag309.xml"/><Relationship Id="rId59" Type="http://schemas.openxmlformats.org/officeDocument/2006/relationships/tags" Target="../tags/tag362.xml"/><Relationship Id="rId58" Type="http://schemas.openxmlformats.org/officeDocument/2006/relationships/tags" Target="../tags/tag361.xml"/><Relationship Id="rId57" Type="http://schemas.openxmlformats.org/officeDocument/2006/relationships/tags" Target="../tags/tag360.xml"/><Relationship Id="rId56" Type="http://schemas.openxmlformats.org/officeDocument/2006/relationships/tags" Target="../tags/tag359.xml"/><Relationship Id="rId55" Type="http://schemas.openxmlformats.org/officeDocument/2006/relationships/tags" Target="../tags/tag358.xml"/><Relationship Id="rId54" Type="http://schemas.openxmlformats.org/officeDocument/2006/relationships/tags" Target="../tags/tag357.xml"/><Relationship Id="rId53" Type="http://schemas.openxmlformats.org/officeDocument/2006/relationships/tags" Target="../tags/tag356.xml"/><Relationship Id="rId52" Type="http://schemas.openxmlformats.org/officeDocument/2006/relationships/tags" Target="../tags/tag355.xml"/><Relationship Id="rId51" Type="http://schemas.openxmlformats.org/officeDocument/2006/relationships/tags" Target="../tags/tag354.xml"/><Relationship Id="rId50" Type="http://schemas.openxmlformats.org/officeDocument/2006/relationships/tags" Target="../tags/tag353.xml"/><Relationship Id="rId5" Type="http://schemas.openxmlformats.org/officeDocument/2006/relationships/tags" Target="../tags/tag308.xml"/><Relationship Id="rId49" Type="http://schemas.openxmlformats.org/officeDocument/2006/relationships/tags" Target="../tags/tag352.xml"/><Relationship Id="rId48" Type="http://schemas.openxmlformats.org/officeDocument/2006/relationships/tags" Target="../tags/tag351.xml"/><Relationship Id="rId47" Type="http://schemas.openxmlformats.org/officeDocument/2006/relationships/tags" Target="../tags/tag350.xml"/><Relationship Id="rId46" Type="http://schemas.openxmlformats.org/officeDocument/2006/relationships/tags" Target="../tags/tag349.xml"/><Relationship Id="rId45" Type="http://schemas.openxmlformats.org/officeDocument/2006/relationships/tags" Target="../tags/tag348.xml"/><Relationship Id="rId44" Type="http://schemas.openxmlformats.org/officeDocument/2006/relationships/tags" Target="../tags/tag347.xml"/><Relationship Id="rId43" Type="http://schemas.openxmlformats.org/officeDocument/2006/relationships/tags" Target="../tags/tag346.xml"/><Relationship Id="rId42" Type="http://schemas.openxmlformats.org/officeDocument/2006/relationships/tags" Target="../tags/tag345.xml"/><Relationship Id="rId41" Type="http://schemas.openxmlformats.org/officeDocument/2006/relationships/tags" Target="../tags/tag344.xml"/><Relationship Id="rId40" Type="http://schemas.openxmlformats.org/officeDocument/2006/relationships/tags" Target="../tags/tag343.xml"/><Relationship Id="rId4" Type="http://schemas.openxmlformats.org/officeDocument/2006/relationships/tags" Target="../tags/tag307.xml"/><Relationship Id="rId39" Type="http://schemas.openxmlformats.org/officeDocument/2006/relationships/tags" Target="../tags/tag342.xml"/><Relationship Id="rId38" Type="http://schemas.openxmlformats.org/officeDocument/2006/relationships/tags" Target="../tags/tag341.xml"/><Relationship Id="rId37" Type="http://schemas.openxmlformats.org/officeDocument/2006/relationships/tags" Target="../tags/tag340.xml"/><Relationship Id="rId36" Type="http://schemas.openxmlformats.org/officeDocument/2006/relationships/tags" Target="../tags/tag339.xml"/><Relationship Id="rId35" Type="http://schemas.openxmlformats.org/officeDocument/2006/relationships/tags" Target="../tags/tag338.xml"/><Relationship Id="rId34" Type="http://schemas.openxmlformats.org/officeDocument/2006/relationships/tags" Target="../tags/tag337.xml"/><Relationship Id="rId33" Type="http://schemas.openxmlformats.org/officeDocument/2006/relationships/tags" Target="../tags/tag336.xml"/><Relationship Id="rId32" Type="http://schemas.openxmlformats.org/officeDocument/2006/relationships/tags" Target="../tags/tag335.xml"/><Relationship Id="rId31" Type="http://schemas.openxmlformats.org/officeDocument/2006/relationships/tags" Target="../tags/tag334.xml"/><Relationship Id="rId30" Type="http://schemas.openxmlformats.org/officeDocument/2006/relationships/tags" Target="../tags/tag333.xml"/><Relationship Id="rId3" Type="http://schemas.openxmlformats.org/officeDocument/2006/relationships/tags" Target="../tags/tag306.xml"/><Relationship Id="rId29" Type="http://schemas.openxmlformats.org/officeDocument/2006/relationships/tags" Target="../tags/tag332.xml"/><Relationship Id="rId28" Type="http://schemas.openxmlformats.org/officeDocument/2006/relationships/tags" Target="../tags/tag331.xml"/><Relationship Id="rId27" Type="http://schemas.openxmlformats.org/officeDocument/2006/relationships/tags" Target="../tags/tag330.xml"/><Relationship Id="rId26" Type="http://schemas.openxmlformats.org/officeDocument/2006/relationships/tags" Target="../tags/tag329.xml"/><Relationship Id="rId25" Type="http://schemas.openxmlformats.org/officeDocument/2006/relationships/tags" Target="../tags/tag328.xml"/><Relationship Id="rId24" Type="http://schemas.openxmlformats.org/officeDocument/2006/relationships/tags" Target="../tags/tag327.xml"/><Relationship Id="rId23" Type="http://schemas.openxmlformats.org/officeDocument/2006/relationships/tags" Target="../tags/tag326.xml"/><Relationship Id="rId22" Type="http://schemas.openxmlformats.org/officeDocument/2006/relationships/tags" Target="../tags/tag325.xml"/><Relationship Id="rId21" Type="http://schemas.openxmlformats.org/officeDocument/2006/relationships/tags" Target="../tags/tag324.xml"/><Relationship Id="rId20" Type="http://schemas.openxmlformats.org/officeDocument/2006/relationships/tags" Target="../tags/tag323.xml"/><Relationship Id="rId2" Type="http://schemas.openxmlformats.org/officeDocument/2006/relationships/tags" Target="../tags/tag305.xml"/><Relationship Id="rId19" Type="http://schemas.openxmlformats.org/officeDocument/2006/relationships/tags" Target="../tags/tag322.xml"/><Relationship Id="rId18" Type="http://schemas.openxmlformats.org/officeDocument/2006/relationships/tags" Target="../tags/tag321.xml"/><Relationship Id="rId17" Type="http://schemas.openxmlformats.org/officeDocument/2006/relationships/tags" Target="../tags/tag320.xml"/><Relationship Id="rId16" Type="http://schemas.openxmlformats.org/officeDocument/2006/relationships/tags" Target="../tags/tag319.xml"/><Relationship Id="rId15" Type="http://schemas.openxmlformats.org/officeDocument/2006/relationships/tags" Target="../tags/tag318.xml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20.xml"/><Relationship Id="rId116" Type="http://schemas.openxmlformats.org/officeDocument/2006/relationships/tags" Target="../tags/tag419.xml"/><Relationship Id="rId115" Type="http://schemas.openxmlformats.org/officeDocument/2006/relationships/tags" Target="../tags/tag418.xml"/><Relationship Id="rId114" Type="http://schemas.openxmlformats.org/officeDocument/2006/relationships/tags" Target="../tags/tag417.xml"/><Relationship Id="rId113" Type="http://schemas.openxmlformats.org/officeDocument/2006/relationships/tags" Target="../tags/tag416.xml"/><Relationship Id="rId112" Type="http://schemas.openxmlformats.org/officeDocument/2006/relationships/tags" Target="../tags/tag415.xml"/><Relationship Id="rId111" Type="http://schemas.openxmlformats.org/officeDocument/2006/relationships/tags" Target="../tags/tag414.xml"/><Relationship Id="rId110" Type="http://schemas.openxmlformats.org/officeDocument/2006/relationships/tags" Target="../tags/tag413.xml"/><Relationship Id="rId11" Type="http://schemas.openxmlformats.org/officeDocument/2006/relationships/tags" Target="../tags/tag314.xml"/><Relationship Id="rId109" Type="http://schemas.openxmlformats.org/officeDocument/2006/relationships/tags" Target="../tags/tag412.xml"/><Relationship Id="rId108" Type="http://schemas.openxmlformats.org/officeDocument/2006/relationships/tags" Target="../tags/tag411.xml"/><Relationship Id="rId107" Type="http://schemas.openxmlformats.org/officeDocument/2006/relationships/tags" Target="../tags/tag410.xml"/><Relationship Id="rId106" Type="http://schemas.openxmlformats.org/officeDocument/2006/relationships/tags" Target="../tags/tag409.xml"/><Relationship Id="rId105" Type="http://schemas.openxmlformats.org/officeDocument/2006/relationships/tags" Target="../tags/tag408.xml"/><Relationship Id="rId104" Type="http://schemas.openxmlformats.org/officeDocument/2006/relationships/tags" Target="../tags/tag407.xml"/><Relationship Id="rId103" Type="http://schemas.openxmlformats.org/officeDocument/2006/relationships/tags" Target="../tags/tag406.xml"/><Relationship Id="rId102" Type="http://schemas.openxmlformats.org/officeDocument/2006/relationships/tags" Target="../tags/tag405.xml"/><Relationship Id="rId101" Type="http://schemas.openxmlformats.org/officeDocument/2006/relationships/tags" Target="../tags/tag404.xml"/><Relationship Id="rId100" Type="http://schemas.openxmlformats.org/officeDocument/2006/relationships/tags" Target="../tags/tag403.xml"/><Relationship Id="rId10" Type="http://schemas.openxmlformats.org/officeDocument/2006/relationships/tags" Target="../tags/tag313.xml"/><Relationship Id="rId1" Type="http://schemas.openxmlformats.org/officeDocument/2006/relationships/image" Target="../media/image10.jpe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63.webp"/><Relationship Id="rId1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7.png"/><Relationship Id="rId4" Type="http://schemas.openxmlformats.org/officeDocument/2006/relationships/image" Target="../media/image64.png"/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4.png"/><Relationship Id="rId4" Type="http://schemas.openxmlformats.org/officeDocument/2006/relationships/image" Target="../media/image65.png"/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5.png"/><Relationship Id="rId4" Type="http://schemas.openxmlformats.org/officeDocument/2006/relationships/image" Target="../media/image66.png"/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69.png"/><Relationship Id="rId1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70.png"/><Relationship Id="rId1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71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72.png"/><Relationship Id="rId1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73.png"/><Relationship Id="rId1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21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99" Type="http://schemas.openxmlformats.org/officeDocument/2006/relationships/tags" Target="../tags/tag519.xml"/><Relationship Id="rId98" Type="http://schemas.openxmlformats.org/officeDocument/2006/relationships/tags" Target="../tags/tag518.xml"/><Relationship Id="rId97" Type="http://schemas.openxmlformats.org/officeDocument/2006/relationships/tags" Target="../tags/tag517.xml"/><Relationship Id="rId96" Type="http://schemas.openxmlformats.org/officeDocument/2006/relationships/tags" Target="../tags/tag516.xml"/><Relationship Id="rId95" Type="http://schemas.openxmlformats.org/officeDocument/2006/relationships/tags" Target="../tags/tag515.xml"/><Relationship Id="rId94" Type="http://schemas.openxmlformats.org/officeDocument/2006/relationships/tags" Target="../tags/tag514.xml"/><Relationship Id="rId93" Type="http://schemas.openxmlformats.org/officeDocument/2006/relationships/tags" Target="../tags/tag513.xml"/><Relationship Id="rId92" Type="http://schemas.openxmlformats.org/officeDocument/2006/relationships/tags" Target="../tags/tag512.xml"/><Relationship Id="rId91" Type="http://schemas.openxmlformats.org/officeDocument/2006/relationships/tags" Target="../tags/tag511.xml"/><Relationship Id="rId90" Type="http://schemas.openxmlformats.org/officeDocument/2006/relationships/tags" Target="../tags/tag510.xml"/><Relationship Id="rId9" Type="http://schemas.openxmlformats.org/officeDocument/2006/relationships/tags" Target="../tags/tag429.xml"/><Relationship Id="rId89" Type="http://schemas.openxmlformats.org/officeDocument/2006/relationships/tags" Target="../tags/tag509.xml"/><Relationship Id="rId88" Type="http://schemas.openxmlformats.org/officeDocument/2006/relationships/tags" Target="../tags/tag508.xml"/><Relationship Id="rId87" Type="http://schemas.openxmlformats.org/officeDocument/2006/relationships/tags" Target="../tags/tag507.xml"/><Relationship Id="rId86" Type="http://schemas.openxmlformats.org/officeDocument/2006/relationships/tags" Target="../tags/tag506.xml"/><Relationship Id="rId85" Type="http://schemas.openxmlformats.org/officeDocument/2006/relationships/tags" Target="../tags/tag505.xml"/><Relationship Id="rId84" Type="http://schemas.openxmlformats.org/officeDocument/2006/relationships/tags" Target="../tags/tag504.xml"/><Relationship Id="rId83" Type="http://schemas.openxmlformats.org/officeDocument/2006/relationships/tags" Target="../tags/tag503.xml"/><Relationship Id="rId82" Type="http://schemas.openxmlformats.org/officeDocument/2006/relationships/tags" Target="../tags/tag502.xml"/><Relationship Id="rId81" Type="http://schemas.openxmlformats.org/officeDocument/2006/relationships/tags" Target="../tags/tag501.xml"/><Relationship Id="rId80" Type="http://schemas.openxmlformats.org/officeDocument/2006/relationships/tags" Target="../tags/tag500.xml"/><Relationship Id="rId8" Type="http://schemas.openxmlformats.org/officeDocument/2006/relationships/tags" Target="../tags/tag428.xml"/><Relationship Id="rId79" Type="http://schemas.openxmlformats.org/officeDocument/2006/relationships/tags" Target="../tags/tag499.xml"/><Relationship Id="rId78" Type="http://schemas.openxmlformats.org/officeDocument/2006/relationships/tags" Target="../tags/tag498.xml"/><Relationship Id="rId77" Type="http://schemas.openxmlformats.org/officeDocument/2006/relationships/tags" Target="../tags/tag497.xml"/><Relationship Id="rId76" Type="http://schemas.openxmlformats.org/officeDocument/2006/relationships/tags" Target="../tags/tag496.xml"/><Relationship Id="rId75" Type="http://schemas.openxmlformats.org/officeDocument/2006/relationships/tags" Target="../tags/tag495.xml"/><Relationship Id="rId74" Type="http://schemas.openxmlformats.org/officeDocument/2006/relationships/tags" Target="../tags/tag494.xml"/><Relationship Id="rId73" Type="http://schemas.openxmlformats.org/officeDocument/2006/relationships/tags" Target="../tags/tag493.xml"/><Relationship Id="rId72" Type="http://schemas.openxmlformats.org/officeDocument/2006/relationships/tags" Target="../tags/tag492.xml"/><Relationship Id="rId71" Type="http://schemas.openxmlformats.org/officeDocument/2006/relationships/tags" Target="../tags/tag491.xml"/><Relationship Id="rId70" Type="http://schemas.openxmlformats.org/officeDocument/2006/relationships/tags" Target="../tags/tag490.xml"/><Relationship Id="rId7" Type="http://schemas.openxmlformats.org/officeDocument/2006/relationships/tags" Target="../tags/tag427.xml"/><Relationship Id="rId69" Type="http://schemas.openxmlformats.org/officeDocument/2006/relationships/tags" Target="../tags/tag489.xml"/><Relationship Id="rId68" Type="http://schemas.openxmlformats.org/officeDocument/2006/relationships/tags" Target="../tags/tag488.xml"/><Relationship Id="rId67" Type="http://schemas.openxmlformats.org/officeDocument/2006/relationships/tags" Target="../tags/tag487.xml"/><Relationship Id="rId66" Type="http://schemas.openxmlformats.org/officeDocument/2006/relationships/tags" Target="../tags/tag486.xml"/><Relationship Id="rId65" Type="http://schemas.openxmlformats.org/officeDocument/2006/relationships/tags" Target="../tags/tag485.xml"/><Relationship Id="rId64" Type="http://schemas.openxmlformats.org/officeDocument/2006/relationships/tags" Target="../tags/tag484.xml"/><Relationship Id="rId63" Type="http://schemas.openxmlformats.org/officeDocument/2006/relationships/tags" Target="../tags/tag483.xml"/><Relationship Id="rId62" Type="http://schemas.openxmlformats.org/officeDocument/2006/relationships/tags" Target="../tags/tag482.xml"/><Relationship Id="rId61" Type="http://schemas.openxmlformats.org/officeDocument/2006/relationships/tags" Target="../tags/tag481.xml"/><Relationship Id="rId60" Type="http://schemas.openxmlformats.org/officeDocument/2006/relationships/tags" Target="../tags/tag480.xml"/><Relationship Id="rId6" Type="http://schemas.openxmlformats.org/officeDocument/2006/relationships/tags" Target="../tags/tag426.xml"/><Relationship Id="rId59" Type="http://schemas.openxmlformats.org/officeDocument/2006/relationships/tags" Target="../tags/tag479.xml"/><Relationship Id="rId58" Type="http://schemas.openxmlformats.org/officeDocument/2006/relationships/tags" Target="../tags/tag478.xml"/><Relationship Id="rId57" Type="http://schemas.openxmlformats.org/officeDocument/2006/relationships/tags" Target="../tags/tag477.xml"/><Relationship Id="rId56" Type="http://schemas.openxmlformats.org/officeDocument/2006/relationships/tags" Target="../tags/tag476.xml"/><Relationship Id="rId55" Type="http://schemas.openxmlformats.org/officeDocument/2006/relationships/tags" Target="../tags/tag475.xml"/><Relationship Id="rId54" Type="http://schemas.openxmlformats.org/officeDocument/2006/relationships/tags" Target="../tags/tag474.xml"/><Relationship Id="rId53" Type="http://schemas.openxmlformats.org/officeDocument/2006/relationships/tags" Target="../tags/tag473.xml"/><Relationship Id="rId52" Type="http://schemas.openxmlformats.org/officeDocument/2006/relationships/tags" Target="../tags/tag472.xml"/><Relationship Id="rId51" Type="http://schemas.openxmlformats.org/officeDocument/2006/relationships/tags" Target="../tags/tag471.xml"/><Relationship Id="rId50" Type="http://schemas.openxmlformats.org/officeDocument/2006/relationships/tags" Target="../tags/tag470.xml"/><Relationship Id="rId5" Type="http://schemas.openxmlformats.org/officeDocument/2006/relationships/tags" Target="../tags/tag425.xml"/><Relationship Id="rId49" Type="http://schemas.openxmlformats.org/officeDocument/2006/relationships/tags" Target="../tags/tag469.xml"/><Relationship Id="rId48" Type="http://schemas.openxmlformats.org/officeDocument/2006/relationships/tags" Target="../tags/tag468.xml"/><Relationship Id="rId47" Type="http://schemas.openxmlformats.org/officeDocument/2006/relationships/tags" Target="../tags/tag467.xml"/><Relationship Id="rId46" Type="http://schemas.openxmlformats.org/officeDocument/2006/relationships/tags" Target="../tags/tag466.xml"/><Relationship Id="rId45" Type="http://schemas.openxmlformats.org/officeDocument/2006/relationships/tags" Target="../tags/tag465.xml"/><Relationship Id="rId44" Type="http://schemas.openxmlformats.org/officeDocument/2006/relationships/tags" Target="../tags/tag464.xml"/><Relationship Id="rId43" Type="http://schemas.openxmlformats.org/officeDocument/2006/relationships/tags" Target="../tags/tag463.xml"/><Relationship Id="rId42" Type="http://schemas.openxmlformats.org/officeDocument/2006/relationships/tags" Target="../tags/tag462.xml"/><Relationship Id="rId41" Type="http://schemas.openxmlformats.org/officeDocument/2006/relationships/tags" Target="../tags/tag461.xml"/><Relationship Id="rId40" Type="http://schemas.openxmlformats.org/officeDocument/2006/relationships/tags" Target="../tags/tag460.xml"/><Relationship Id="rId4" Type="http://schemas.openxmlformats.org/officeDocument/2006/relationships/tags" Target="../tags/tag424.xml"/><Relationship Id="rId39" Type="http://schemas.openxmlformats.org/officeDocument/2006/relationships/tags" Target="../tags/tag459.xml"/><Relationship Id="rId38" Type="http://schemas.openxmlformats.org/officeDocument/2006/relationships/tags" Target="../tags/tag458.xml"/><Relationship Id="rId37" Type="http://schemas.openxmlformats.org/officeDocument/2006/relationships/tags" Target="../tags/tag457.xml"/><Relationship Id="rId36" Type="http://schemas.openxmlformats.org/officeDocument/2006/relationships/tags" Target="../tags/tag456.xml"/><Relationship Id="rId35" Type="http://schemas.openxmlformats.org/officeDocument/2006/relationships/tags" Target="../tags/tag455.xml"/><Relationship Id="rId34" Type="http://schemas.openxmlformats.org/officeDocument/2006/relationships/tags" Target="../tags/tag454.xml"/><Relationship Id="rId33" Type="http://schemas.openxmlformats.org/officeDocument/2006/relationships/tags" Target="../tags/tag453.xml"/><Relationship Id="rId32" Type="http://schemas.openxmlformats.org/officeDocument/2006/relationships/tags" Target="../tags/tag452.xml"/><Relationship Id="rId31" Type="http://schemas.openxmlformats.org/officeDocument/2006/relationships/tags" Target="../tags/tag451.xml"/><Relationship Id="rId30" Type="http://schemas.openxmlformats.org/officeDocument/2006/relationships/tags" Target="../tags/tag450.xml"/><Relationship Id="rId3" Type="http://schemas.openxmlformats.org/officeDocument/2006/relationships/tags" Target="../tags/tag423.xml"/><Relationship Id="rId29" Type="http://schemas.openxmlformats.org/officeDocument/2006/relationships/tags" Target="../tags/tag449.xml"/><Relationship Id="rId28" Type="http://schemas.openxmlformats.org/officeDocument/2006/relationships/tags" Target="../tags/tag448.xml"/><Relationship Id="rId27" Type="http://schemas.openxmlformats.org/officeDocument/2006/relationships/tags" Target="../tags/tag447.xml"/><Relationship Id="rId26" Type="http://schemas.openxmlformats.org/officeDocument/2006/relationships/tags" Target="../tags/tag446.xml"/><Relationship Id="rId25" Type="http://schemas.openxmlformats.org/officeDocument/2006/relationships/tags" Target="../tags/tag445.xml"/><Relationship Id="rId24" Type="http://schemas.openxmlformats.org/officeDocument/2006/relationships/tags" Target="../tags/tag444.xml"/><Relationship Id="rId23" Type="http://schemas.openxmlformats.org/officeDocument/2006/relationships/tags" Target="../tags/tag443.xml"/><Relationship Id="rId22" Type="http://schemas.openxmlformats.org/officeDocument/2006/relationships/tags" Target="../tags/tag442.xml"/><Relationship Id="rId21" Type="http://schemas.openxmlformats.org/officeDocument/2006/relationships/tags" Target="../tags/tag441.xml"/><Relationship Id="rId20" Type="http://schemas.openxmlformats.org/officeDocument/2006/relationships/tags" Target="../tags/tag440.xml"/><Relationship Id="rId2" Type="http://schemas.openxmlformats.org/officeDocument/2006/relationships/tags" Target="../tags/tag422.xml"/><Relationship Id="rId19" Type="http://schemas.openxmlformats.org/officeDocument/2006/relationships/tags" Target="../tags/tag439.xml"/><Relationship Id="rId18" Type="http://schemas.openxmlformats.org/officeDocument/2006/relationships/tags" Target="../tags/tag438.xml"/><Relationship Id="rId17" Type="http://schemas.openxmlformats.org/officeDocument/2006/relationships/tags" Target="../tags/tag437.xml"/><Relationship Id="rId16" Type="http://schemas.openxmlformats.org/officeDocument/2006/relationships/tags" Target="../tags/tag436.xml"/><Relationship Id="rId15" Type="http://schemas.openxmlformats.org/officeDocument/2006/relationships/tags" Target="../tags/tag435.xml"/><Relationship Id="rId14" Type="http://schemas.openxmlformats.org/officeDocument/2006/relationships/tags" Target="../tags/tag434.xml"/><Relationship Id="rId13" Type="http://schemas.openxmlformats.org/officeDocument/2006/relationships/tags" Target="../tags/tag433.xml"/><Relationship Id="rId12" Type="http://schemas.openxmlformats.org/officeDocument/2006/relationships/tags" Target="../tags/tag43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537.xml"/><Relationship Id="rId116" Type="http://schemas.openxmlformats.org/officeDocument/2006/relationships/tags" Target="../tags/tag536.xml"/><Relationship Id="rId115" Type="http://schemas.openxmlformats.org/officeDocument/2006/relationships/tags" Target="../tags/tag535.xml"/><Relationship Id="rId114" Type="http://schemas.openxmlformats.org/officeDocument/2006/relationships/tags" Target="../tags/tag534.xml"/><Relationship Id="rId113" Type="http://schemas.openxmlformats.org/officeDocument/2006/relationships/tags" Target="../tags/tag533.xml"/><Relationship Id="rId112" Type="http://schemas.openxmlformats.org/officeDocument/2006/relationships/tags" Target="../tags/tag532.xml"/><Relationship Id="rId111" Type="http://schemas.openxmlformats.org/officeDocument/2006/relationships/tags" Target="../tags/tag531.xml"/><Relationship Id="rId110" Type="http://schemas.openxmlformats.org/officeDocument/2006/relationships/tags" Target="../tags/tag530.xml"/><Relationship Id="rId11" Type="http://schemas.openxmlformats.org/officeDocument/2006/relationships/tags" Target="../tags/tag431.xml"/><Relationship Id="rId109" Type="http://schemas.openxmlformats.org/officeDocument/2006/relationships/tags" Target="../tags/tag529.xml"/><Relationship Id="rId108" Type="http://schemas.openxmlformats.org/officeDocument/2006/relationships/tags" Target="../tags/tag528.xml"/><Relationship Id="rId107" Type="http://schemas.openxmlformats.org/officeDocument/2006/relationships/tags" Target="../tags/tag527.xml"/><Relationship Id="rId106" Type="http://schemas.openxmlformats.org/officeDocument/2006/relationships/tags" Target="../tags/tag526.xml"/><Relationship Id="rId105" Type="http://schemas.openxmlformats.org/officeDocument/2006/relationships/tags" Target="../tags/tag525.xml"/><Relationship Id="rId104" Type="http://schemas.openxmlformats.org/officeDocument/2006/relationships/tags" Target="../tags/tag524.xml"/><Relationship Id="rId103" Type="http://schemas.openxmlformats.org/officeDocument/2006/relationships/tags" Target="../tags/tag523.xml"/><Relationship Id="rId102" Type="http://schemas.openxmlformats.org/officeDocument/2006/relationships/tags" Target="../tags/tag522.xml"/><Relationship Id="rId101" Type="http://schemas.openxmlformats.org/officeDocument/2006/relationships/tags" Target="../tags/tag521.xml"/><Relationship Id="rId100" Type="http://schemas.openxmlformats.org/officeDocument/2006/relationships/tags" Target="../tags/tag520.xml"/><Relationship Id="rId10" Type="http://schemas.openxmlformats.org/officeDocument/2006/relationships/tags" Target="../tags/tag430.xml"/><Relationship Id="rId1" Type="http://schemas.openxmlformats.org/officeDocument/2006/relationships/image" Target="../media/image10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76.png"/><Relationship Id="rId1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77.jpeg"/><Relationship Id="rId1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78.png"/><Relationship Id="rId1" Type="http://schemas.openxmlformats.org/officeDocument/2006/relationships/image" Target="../media/image22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79.png"/><Relationship Id="rId1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38.xml"/><Relationship Id="rId3" Type="http://schemas.openxmlformats.org/officeDocument/2006/relationships/image" Target="../media/image81.webp"/><Relationship Id="rId2" Type="http://schemas.openxmlformats.org/officeDocument/2006/relationships/image" Target="../media/image80.webp"/><Relationship Id="rId1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6.webp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39.xml"/><Relationship Id="rId3" Type="http://schemas.openxmlformats.org/officeDocument/2006/relationships/image" Target="../media/image83.webp"/><Relationship Id="rId2" Type="http://schemas.openxmlformats.org/officeDocument/2006/relationships/image" Target="../media/image82.webp"/><Relationship Id="rId1" Type="http://schemas.openxmlformats.org/officeDocument/2006/relationships/image" Target="../media/image30.pn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40.xml"/><Relationship Id="rId2" Type="http://schemas.openxmlformats.org/officeDocument/2006/relationships/image" Target="../media/image84.webp"/><Relationship Id="rId1" Type="http://schemas.openxmlformats.org/officeDocument/2006/relationships/image" Target="../media/image30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41.xml"/><Relationship Id="rId3" Type="http://schemas.openxmlformats.org/officeDocument/2006/relationships/image" Target="../media/image86.webp"/><Relationship Id="rId2" Type="http://schemas.openxmlformats.org/officeDocument/2006/relationships/image" Target="../media/image85.webp"/><Relationship Id="rId1" Type="http://schemas.openxmlformats.org/officeDocument/2006/relationships/image" Target="../media/image30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42.xml"/><Relationship Id="rId3" Type="http://schemas.openxmlformats.org/officeDocument/2006/relationships/image" Target="../media/image88.webp"/><Relationship Id="rId2" Type="http://schemas.openxmlformats.org/officeDocument/2006/relationships/image" Target="../media/image87.webp"/><Relationship Id="rId1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37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543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wén jù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文具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diàn chí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电池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rìyòngpǐn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日用品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lì rùn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利润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1\6诚信.jpg6诚信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40656" y="2129473"/>
            <a:ext cx="2818765" cy="25984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4472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诚信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24327" y="1157303"/>
            <a:ext cx="34270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chéng xìn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04767" y="2964513"/>
            <a:ext cx="15417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honest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1\7媒体.jpg7媒体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40656" y="2150428"/>
            <a:ext cx="2818765" cy="25565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媒体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71062" y="1157303"/>
            <a:ext cx="195008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méi tǐ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51427" y="2964513"/>
            <a:ext cx="1273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media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1\8对象.jpg8对象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83519" y="2150428"/>
            <a:ext cx="2733040" cy="25565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65810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对象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71062" y="1157303"/>
            <a:ext cx="31934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duì xiàng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78172" y="2964513"/>
            <a:ext cx="12299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target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1\9营业.jpg9营业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70780" y="2270125"/>
            <a:ext cx="3695065" cy="21412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5140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营业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71062" y="1157303"/>
            <a:ext cx="25527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yíng yè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78072" y="2964513"/>
            <a:ext cx="21717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do business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1\10营业额.jpg10营业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48555" y="1970405"/>
            <a:ext cx="3427095" cy="291655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5140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额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4457" y="1157303"/>
            <a:ext cx="6286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540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é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1422" y="2964513"/>
            <a:ext cx="9626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sum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2825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16713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29991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43268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098790" y="3194050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target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70" y="1877695"/>
            <a:ext cx="247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media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17205" y="515620"/>
            <a:ext cx="255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honest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03870" y="4342765"/>
            <a:ext cx="25850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daily necessities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578206" y="842147"/>
            <a:ext cx="1510665" cy="26543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3565111" y="774467"/>
            <a:ext cx="1428750" cy="13741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3537767" y="2189893"/>
            <a:ext cx="1510665" cy="13055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605712" y="4801657"/>
            <a:ext cx="1456055" cy="14160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000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29959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2825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4578985"/>
            <a:ext cx="20243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lì rùn</a:t>
            </a:r>
            <a:endParaRPr lang="en-US" altLang="zh-CN" sz="3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2515" y="3236595"/>
            <a:ext cx="2621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chéng xìn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5725" y="1975485"/>
            <a:ext cx="20243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duì xiàng</a:t>
            </a:r>
            <a:endParaRPr lang="en-US" altLang="zh-CN" sz="3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8580" y="485140"/>
            <a:ext cx="20402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méi tǐ</a:t>
            </a:r>
            <a:endParaRPr lang="en-US" altLang="zh-CN" sz="3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0340" y="45472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日用品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27480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对象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3827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媒体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1655" y="5219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诚信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>
            <a:endCxn id="61" idx="1"/>
          </p:cNvCxnSpPr>
          <p:nvPr/>
        </p:nvCxnSpPr>
        <p:spPr>
          <a:xfrm>
            <a:off x="7306926" y="2175647"/>
            <a:ext cx="791845" cy="12795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79621" y="774202"/>
            <a:ext cx="748030" cy="13341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320261" y="829447"/>
            <a:ext cx="721360" cy="26663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65" idx="1"/>
          </p:cNvCxnSpPr>
          <p:nvPr/>
        </p:nvCxnSpPr>
        <p:spPr>
          <a:xfrm flipV="1">
            <a:off x="7306926" y="4819787"/>
            <a:ext cx="796925" cy="13563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59"/>
          <p:cNvSpPr/>
          <p:nvPr/>
        </p:nvSpPr>
        <p:spPr>
          <a:xfrm>
            <a:off x="8124190" y="565404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4190" y="5883275"/>
            <a:ext cx="251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profit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51102" y="4897533"/>
            <a:ext cx="1510665" cy="12642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: 圆角 53"/>
          <p:cNvSpPr/>
          <p:nvPr/>
        </p:nvSpPr>
        <p:spPr>
          <a:xfrm>
            <a:off x="1420495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53"/>
          <p:cNvSpPr/>
          <p:nvPr/>
        </p:nvSpPr>
        <p:spPr>
          <a:xfrm>
            <a:off x="5171440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77790" y="5923915"/>
            <a:ext cx="20243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rìyòngpǐn</a:t>
            </a:r>
            <a:endParaRPr lang="en-US" altLang="zh-CN" sz="3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17320" y="58743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利润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248707" y="4870863"/>
            <a:ext cx="765810" cy="13195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343150" cy="3194050"/>
            <a:chOff x="304" y="2028"/>
            <a:chExt cx="3690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690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培养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</a:t>
              </a:r>
              <a:r>
                <a:rPr lang="en-US" sz="2000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.to foster ; to  train</a:t>
              </a:r>
              <a:endParaRPr lang="en-US" sz="2000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péi yǎnɡ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媒体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media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méi tǐ</a:t>
            </a:r>
            <a:endParaRPr lang="en-US" altLang="zh-CN" sz="3600" dirty="0" err="1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诚信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honest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28870" y="863600"/>
            <a:ext cx="236474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chéng xìn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891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对象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target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6494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duì xiàng</a:t>
            </a:r>
            <a:endParaRPr lang="en-US" altLang="zh-CN" sz="3600" dirty="0" err="1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86325" y="3628390"/>
            <a:ext cx="2524125" cy="3194050"/>
            <a:chOff x="4512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12" y="4133"/>
              <a:ext cx="397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利润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profit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78375" y="4364355"/>
            <a:ext cx="272288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 rùn</a:t>
            </a:r>
            <a:endParaRPr lang="en-US" altLang="zh-CN" sz="360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900" y="3610610"/>
            <a:ext cx="2289810" cy="3473450"/>
            <a:chOff x="4717" y="1909"/>
            <a:chExt cx="3606" cy="547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606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日用品</a:t>
              </a:r>
              <a:endParaRPr lang="en-US" altLang="zh-CN" sz="5400" dirty="0" smtClean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daily  necessities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343900" y="434657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rì yòng pǐn</a:t>
            </a:r>
            <a:endParaRPr lang="en-US" altLang="zh-CN" sz="3200" dirty="0" err="1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不如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比不上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7660" y="161544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求人</a:t>
              </a:r>
              <a:r>
                <a:rPr lang="zh-CN" altLang="en-US" sz="24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不如</a:t>
              </a: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求己。</a:t>
              </a:r>
              <a:endPara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7660" y="3130550"/>
            <a:ext cx="8538845" cy="1030791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10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由于受到了建伟书店的影响，这三家书店的经营空间越来越小，三家的营业额加起来还</a:t>
              </a:r>
              <a:r>
                <a:rPr lang="zh-CN" altLang="en-US" sz="24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不如</a:t>
              </a: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他一家高。</a:t>
              </a:r>
              <a:endPara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C:\Users\Lenovo\Desktop\新建文件夹\求人不如求己.jpg求人不如求己"/>
          <p:cNvPicPr>
            <a:picLocks noChangeAspect="1"/>
          </p:cNvPicPr>
          <p:nvPr/>
        </p:nvPicPr>
        <p:blipFill>
          <a:blip r:embed="rId2">
            <a:alphaModFix amt="54000"/>
          </a:blip>
          <a:srcRect/>
          <a:stretch>
            <a:fillRect/>
          </a:stretch>
        </p:blipFill>
        <p:spPr>
          <a:xfrm>
            <a:off x="4209415" y="690880"/>
            <a:ext cx="1701800" cy="1439545"/>
          </a:xfrm>
          <a:prstGeom prst="rect">
            <a:avLst/>
          </a:prstGeom>
        </p:spPr>
      </p:pic>
      <p:pic>
        <p:nvPicPr>
          <p:cNvPr id="3" name="图片 2" descr="C:\Users\Lenovo\Desktop\新建文件夹\书店.jpg书店"/>
          <p:cNvPicPr>
            <a:picLocks noChangeAspect="1"/>
          </p:cNvPicPr>
          <p:nvPr/>
        </p:nvPicPr>
        <p:blipFill>
          <a:blip r:embed="rId3">
            <a:alphaModFix amt="58000"/>
          </a:blip>
          <a:srcRect/>
          <a:stretch>
            <a:fillRect/>
          </a:stretch>
        </p:blipFill>
        <p:spPr>
          <a:xfrm>
            <a:off x="5595620" y="3773170"/>
            <a:ext cx="1678940" cy="111950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7660" y="4985385"/>
            <a:ext cx="8538845" cy="1030791"/>
            <a:chOff x="518" y="3426"/>
            <a:chExt cx="13447" cy="1305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40"/>
              <a:ext cx="13446" cy="10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如果找一个棋艺</a:t>
              </a:r>
              <a:r>
                <a:rPr lang="zh-CN" altLang="en-US" sz="24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不如</a:t>
              </a: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你或者和你差不多的人下棋，虽然你可能会轻易地战胜对手，但并不能使你的棋艺得到提高。</a:t>
              </a:r>
              <a:endPara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8" name="图片 7" descr="C:\Users\Lenovo\Desktop\新建文件夹\下棋.jpg下棋"/>
          <p:cNvPicPr>
            <a:picLocks noChangeAspect="1"/>
          </p:cNvPicPr>
          <p:nvPr/>
        </p:nvPicPr>
        <p:blipFill>
          <a:blip r:embed="rId4">
            <a:alphaModFix amt="58000"/>
          </a:blip>
          <a:srcRect/>
          <a:stretch>
            <a:fillRect/>
          </a:stretch>
        </p:blipFill>
        <p:spPr>
          <a:xfrm>
            <a:off x="7401560" y="5526405"/>
            <a:ext cx="1887220" cy="1162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4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不如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没有，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B+adj.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930" y="1696085"/>
            <a:ext cx="8538845" cy="1258400"/>
            <a:chOff x="518" y="3426"/>
            <a:chExt cx="13447" cy="1305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815"/>
              <a:ext cx="13446" cy="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三家书店的营业额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不如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他一家多。/今天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不如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昨天冷。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28930" y="4923155"/>
            <a:ext cx="8538845" cy="828675"/>
            <a:chOff x="518" y="3426"/>
            <a:chExt cx="13447" cy="1305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大卫的汉语说得</a:t>
              </a:r>
              <a:r>
                <a:rPr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不如</a:t>
              </a:r>
              <a:r>
                <a:rPr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麦克好。</a:t>
              </a:r>
              <a:endParaRPr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AEC7BA">
                  <a:alpha val="100000"/>
                </a:srgbClr>
              </a:clrFrom>
              <a:clrTo>
                <a:srgbClr val="AEC7B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2280" y="799465"/>
            <a:ext cx="2668270" cy="127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0120" y="4453890"/>
            <a:ext cx="2218690" cy="1479550"/>
          </a:xfrm>
          <a:prstGeom prst="rect">
            <a:avLst/>
          </a:prstGeom>
        </p:spPr>
      </p:pic>
      <p:pic>
        <p:nvPicPr>
          <p:cNvPr id="2" name="图片 1" descr="错误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5970270" y="1320800"/>
            <a:ext cx="2318385" cy="19323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63445" y="80454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利润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381500" y="80454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诚信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79832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玛丽做饭______李红做饭好吃。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954780" y="2658110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不如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47726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这些产品都是小东西，没有很高的______。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592820" y="430022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利润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50990" y="798195"/>
            <a:ext cx="1402371" cy="706755"/>
            <a:chOff x="4428" y="448"/>
            <a:chExt cx="3124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媒体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802370" y="798195"/>
            <a:ext cx="1472565" cy="706755"/>
            <a:chOff x="4428" y="448"/>
            <a:chExt cx="2319" cy="1113"/>
          </a:xfrm>
        </p:grpSpPr>
        <p:sp>
          <p:nvSpPr>
            <p:cNvPr id="20" name="圆角矩形 1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不如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63445" y="80454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利润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381500" y="80454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诚信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79832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我们要_______经营，薄利多销。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507105" y="2658110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诚信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47726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他现在变成了______喜欢采访的对象了。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744085" y="434721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媒体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50990" y="798195"/>
            <a:ext cx="1402371" cy="706755"/>
            <a:chOff x="4428" y="448"/>
            <a:chExt cx="3124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媒体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802370" y="798195"/>
            <a:ext cx="1472565" cy="706755"/>
            <a:chOff x="4428" y="448"/>
            <a:chExt cx="2319" cy="1113"/>
          </a:xfrm>
        </p:grpSpPr>
        <p:sp>
          <p:nvSpPr>
            <p:cNvPr id="20" name="圆角矩形 1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不如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479030" y="2519045"/>
            <a:ext cx="22834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bó lì duō xiāo</a:t>
            </a:r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娴）桌面未完成文件\新建文件夹\鱼仔课件\2022.09.24课件29\图片29\课文背景.jpg课文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3017520"/>
            <a:ext cx="11882755" cy="297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建伟在大学的一座公寓楼里开了一家书店，顺便卖点儿文具、电池、小日用品等。一年多来，虽然每件商品的利润都并不高，但他诚信经营，薄利多销，使书店生意越来越红火，甚至成为了媒体的采访对象。这个大学里另外还有三家书店，由于受到了建伟书店的影响，这三家书店的经营空间越来越小，三家的营业额加起来还不如他一家高。建伟成了这里的“书店老大”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29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1760.000000" end="128742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910" y="1227455"/>
            <a:ext cx="1503680" cy="145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808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公寓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食堂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建伟在___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_开了一家书店。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048588" y="130558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公寓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越来越不好</a:t>
            </a:r>
            <a:endParaRPr lang="zh-CN" altLang="es-ES_tradnl" sz="2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越来越红火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一年多的时间，建伟的书店___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620635" y="1309370"/>
            <a:ext cx="2663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越来越红火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不如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比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另外三家书店的生意____建伟的书店好。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730875" y="1322705"/>
            <a:ext cx="2663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不如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919480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诚信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由于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不如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公寓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红火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51685"/>
            <a:ext cx="12430760" cy="3736340"/>
            <a:chOff x="-443" y="1654"/>
            <a:chExt cx="19576" cy="588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49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建伟在大学的___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_楼里开了一家书店。一年多来，他_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___经营，薄利多销，使书店生意越来越__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__。这个大学里另外还有三家书店，__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__受到了建伟书店的影响，三家的营业额加起来还__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__他一家高。建伟成了这里的“书店老大”</a:t>
              </a:r>
              <a:r>
                <a:rPr 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。</a:t>
              </a:r>
              <a:endParaRPr lang="zh-CN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58495" y="345059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诚信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09735" y="34651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红火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52800" y="288353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公寓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9080" y="39858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由于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55740" y="457263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不如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37121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520573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55130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市场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3635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7380" y="2320925"/>
            <a:ext cx="80822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了解并掌握“培养、公寓、电池、资金、促使、妨碍、促进、合理”等词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的搭配。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1942465"/>
            <a:ext cx="5796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 smtClean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了解并掌握“不如、干脆、万一”的意义和用法。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976245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辨析“挤”和“拥挤”的异同。</a:t>
            </a:r>
            <a:endParaRPr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420110"/>
            <a:ext cx="8521065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熟悉并掌握本课其他重点五级大纲词汇的意义和用法：“对手、文具、日用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品、利润、媒体、对象、营业、热心、傻、倒霉、商业、领域、生长、利益、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不见得”。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4352616"/>
            <a:ext cx="4094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理解本课9个非大纲词汇的意义。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521271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253990"/>
            <a:ext cx="80822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）本文通过一位大学书店老板特意培养竞争对手的例子，说明了商业领域的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“生态平衡”理论。要求学生阅读理解课文，掌握文章大意并能运用所学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词语、语言点叙述这个故事。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6184282"/>
            <a:ext cx="4653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）讨论“适者生存”，并完成命题写作。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37121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520573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58946" y="4753936"/>
            <a:ext cx="69646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了解并掌握“扩展”板块14个“经济”类词汇的意义和用法。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完成句子或对话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思源黑体" panose="020B0500000000090000" charset="-122"/>
                <a:ea typeface="思源黑体" panose="020B0500000000090000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思源黑体" panose="020B0500000000090000" charset="-122"/>
              <a:ea typeface="思源黑体" panose="020B0500000000090000" charset="-122"/>
              <a:sym typeface="华文细黑" panose="0201060004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6705" y="3311525"/>
            <a:ext cx="3879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6705" y="4601210"/>
            <a:ext cx="93141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: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                                                  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。（不如）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6705" y="5264150"/>
            <a:ext cx="938403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今天阳光真好，在房间睡觉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               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。（不如）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96060" y="3907155"/>
            <a:ext cx="8780145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A:与上学期相比，你这学期的成绩有进步吗?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76705" y="2729865"/>
            <a:ext cx="59309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1.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A:周末咱们去趟长城怎么样?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76705" y="3311525"/>
            <a:ext cx="93141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: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                                                  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。（不如）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二十九课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052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29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7247" y="6525"/>
                  <a:ext cx="14154" cy="902"/>
                  <a:chOff x="9381" y="6525"/>
                  <a:chExt cx="1415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381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29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739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Training your rivals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29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培养对手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2\1挤.jpg1挤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190" y="2022475"/>
            <a:ext cx="2821305" cy="27432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5140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挤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57167" y="1157303"/>
            <a:ext cx="4591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jǐ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74517" y="2964513"/>
            <a:ext cx="22739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squeeze out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2\2垮.jpg2垮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4045" y="2022475"/>
            <a:ext cx="4143375" cy="27432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5140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垮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53612" y="1157303"/>
            <a:ext cx="141287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kuǎ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05657" y="2964513"/>
            <a:ext cx="18167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collapse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2\3垄断.jpg3垄断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07330" y="2057400"/>
            <a:ext cx="4036695" cy="27432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5140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垄断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59252" y="1157303"/>
            <a:ext cx="35947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lǒng duàn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61562" y="2964513"/>
            <a:ext cx="22142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monopolize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2\4倒闭.jpg4倒闭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3508" y="2057400"/>
            <a:ext cx="3281680" cy="27432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9549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倒闭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72942" y="1157303"/>
            <a:ext cx="23469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dǎo bì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72637" y="2964513"/>
            <a:ext cx="22942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go bankrupt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2\5热心.jpg5热心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00981" y="2057400"/>
            <a:ext cx="3086735" cy="27432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9549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热心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45357" y="1157303"/>
            <a:ext cx="18910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rè xīn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38677" y="2964513"/>
            <a:ext cx="21539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enthusiastic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2\6资金.jpg6资金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00981" y="2104708"/>
            <a:ext cx="3086735" cy="26485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9549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资金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84752" y="1157303"/>
            <a:ext cx="14776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zī jīn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92702" y="2964513"/>
            <a:ext cx="13442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capital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2\7傻.jpg7傻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58144" y="2104708"/>
            <a:ext cx="2772410" cy="26485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54952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傻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84752" y="1157303"/>
            <a:ext cx="13360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shǎ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01897" y="2964513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stupid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2\8倒霉.jpg8倒霉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0054" y="2104708"/>
            <a:ext cx="2688590" cy="26485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8442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倒霉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22777" y="1182703"/>
            <a:ext cx="29679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dǎo méi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7872" y="2964513"/>
            <a:ext cx="26879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having had luck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29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4086841" y="1291092"/>
            <a:ext cx="3089275" cy="12611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4096606" y="1279927"/>
            <a:ext cx="3070860" cy="12509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087677" y="3788188"/>
            <a:ext cx="3122930" cy="12642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107997" y="3806612"/>
            <a:ext cx="3102610" cy="12287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999615" y="967740"/>
            <a:ext cx="2025015" cy="612775"/>
            <a:chOff x="3149" y="497"/>
            <a:chExt cx="3189" cy="965"/>
          </a:xfrm>
        </p:grpSpPr>
        <p:sp>
          <p:nvSpPr>
            <p:cNvPr id="6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挤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973580" y="2232660"/>
            <a:ext cx="2059940" cy="612775"/>
            <a:chOff x="3118" y="497"/>
            <a:chExt cx="3244" cy="965"/>
          </a:xfrm>
        </p:grpSpPr>
        <p:sp>
          <p:nvSpPr>
            <p:cNvPr id="3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垄断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976120" y="3495675"/>
            <a:ext cx="2059940" cy="612775"/>
            <a:chOff x="3118" y="497"/>
            <a:chExt cx="3244" cy="965"/>
          </a:xfrm>
        </p:grpSpPr>
        <p:sp>
          <p:nvSpPr>
            <p:cNvPr id="3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公司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98345" y="4725670"/>
            <a:ext cx="2037715" cy="612775"/>
            <a:chOff x="3149" y="497"/>
            <a:chExt cx="3209" cy="965"/>
          </a:xfrm>
        </p:grpSpPr>
        <p:sp>
          <p:nvSpPr>
            <p:cNvPr id="41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151" y="528"/>
              <a:ext cx="320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热心的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282815" y="970280"/>
            <a:ext cx="2025015" cy="612775"/>
            <a:chOff x="3149" y="497"/>
            <a:chExt cx="3189" cy="965"/>
          </a:xfrm>
        </p:grpSpPr>
        <p:sp>
          <p:nvSpPr>
            <p:cNvPr id="5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市场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93890" y="2235200"/>
            <a:ext cx="2623820" cy="612775"/>
            <a:chOff x="2704" y="497"/>
            <a:chExt cx="4132" cy="965"/>
          </a:xfrm>
        </p:grpSpPr>
        <p:sp>
          <p:nvSpPr>
            <p:cNvPr id="5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704" y="528"/>
              <a:ext cx="413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垮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993890" y="3498215"/>
            <a:ext cx="2623820" cy="612775"/>
            <a:chOff x="2700" y="497"/>
            <a:chExt cx="4132" cy="965"/>
          </a:xfrm>
        </p:grpSpPr>
        <p:sp>
          <p:nvSpPr>
            <p:cNvPr id="5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700" y="584"/>
              <a:ext cx="4132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朋友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281545" y="4728210"/>
            <a:ext cx="2025015" cy="612775"/>
            <a:chOff x="3149" y="497"/>
            <a:chExt cx="3189" cy="965"/>
          </a:xfrm>
        </p:grpSpPr>
        <p:sp>
          <p:nvSpPr>
            <p:cNvPr id="6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倒闭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30489"/>
            <a:ext cx="2837180" cy="1691820"/>
            <a:chOff x="7787" y="307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74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干脆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形容词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说话做事痛快、不犹豫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505200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他这人很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干脆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，说行就行，说不行就不行。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1干脆的人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000" y="3161030"/>
            <a:ext cx="796925" cy="15436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干脆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副词，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表示简单、果断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地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我已经试了六次了，还是不行，我看我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干脆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放弃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好了。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937000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很多朋友建议他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干脆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把那三家书店挤垮。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C:\Users\Lenovo\Desktop\新建文件夹\优势书店.jpg优势书店"/>
          <p:cNvPicPr>
            <a:picLocks noChangeAspect="1"/>
          </p:cNvPicPr>
          <p:nvPr/>
        </p:nvPicPr>
        <p:blipFill>
          <a:blip r:embed="rId2">
            <a:alphaModFix amt="71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181215" y="4272280"/>
            <a:ext cx="1950720" cy="1504315"/>
          </a:xfrm>
          <a:prstGeom prst="rect">
            <a:avLst/>
          </a:prstGeom>
        </p:spPr>
      </p:pic>
      <p:pic>
        <p:nvPicPr>
          <p:cNvPr id="6" name="图片 5" descr="C:\Users\Lenovo\Desktop\新建文件夹\困难.jpg困难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298815" y="1234440"/>
            <a:ext cx="1676400" cy="1847850"/>
          </a:xfrm>
          <a:prstGeom prst="rect">
            <a:avLst/>
          </a:prstGeom>
        </p:spPr>
      </p:pic>
      <p:pic>
        <p:nvPicPr>
          <p:cNvPr id="2" name="图片 1" descr="2书店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3190" y="4446905"/>
            <a:ext cx="1556385" cy="1422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4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反而 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不但+没/不……反而......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273748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这件衣服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不但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没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便宜，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反而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更贵了。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 descr="3衣服贵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185" y="1925320"/>
            <a:ext cx="1203960" cy="119570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7185" y="4215130"/>
            <a:ext cx="8538845" cy="828675"/>
            <a:chOff x="518" y="3426"/>
            <a:chExt cx="13447" cy="1305"/>
          </a:xfrm>
        </p:grpSpPr>
        <p:sp>
          <p:nvSpPr>
            <p:cNvPr id="4" name="圆角矩形 3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7"/>
            <p:cNvSpPr txBox="1"/>
            <p:nvPr/>
          </p:nvSpPr>
          <p:spPr>
            <a:xfrm>
              <a:off x="518" y="3640"/>
              <a:ext cx="13446" cy="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0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锻炼了这么长时间，我</a:t>
              </a:r>
              <a:r>
                <a:rPr lang="zh-CN" altLang="en-US" sz="3000" b="1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不但</a:t>
              </a:r>
              <a:r>
                <a:rPr lang="zh-CN" altLang="en-US" sz="30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没</a:t>
              </a:r>
              <a:r>
                <a:rPr lang="zh-CN" altLang="en-US" sz="30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瘦，</a:t>
              </a:r>
              <a:r>
                <a:rPr lang="zh-CN" altLang="en-US" sz="3000" b="1" noProof="0" dirty="0" smtClean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反而</a:t>
              </a:r>
              <a:r>
                <a:rPr lang="zh-CN" altLang="en-US" sz="30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胖了五斤。</a:t>
              </a:r>
              <a:endParaRPr lang="zh-CN" altLang="en-US" sz="30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7" name="图片 6" descr="4减肥"/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420000">
            <a:off x="6113780" y="4983480"/>
            <a:ext cx="1372235" cy="11455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753235"/>
            <a:ext cx="6088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A：这个工作这么辛苦，干脆别做了。</a:t>
            </a:r>
            <a:endParaRPr lang="zh-CN" altLang="en-US"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465" y="2621280"/>
            <a:ext cx="68332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这个工作这么辛苦，别做了干脆。</a:t>
            </a:r>
            <a:endParaRPr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1607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74465" y="4363085"/>
            <a:ext cx="6088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A：这二月的天气不但冷，反而很热。</a:t>
            </a:r>
            <a:endParaRPr lang="zh-CN" altLang="en-US"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74465" y="5237480"/>
            <a:ext cx="68332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这二月的天气不但不冷，反而很热。</a:t>
            </a:r>
            <a:endParaRPr sz="28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0" name="小钩"/>
          <p:cNvGrpSpPr/>
          <p:nvPr/>
        </p:nvGrpSpPr>
        <p:grpSpPr>
          <a:xfrm>
            <a:off x="9890125" y="172212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小钩"/>
          <p:cNvGrpSpPr/>
          <p:nvPr/>
        </p:nvGrpSpPr>
        <p:grpSpPr>
          <a:xfrm>
            <a:off x="10276205" y="5206365"/>
            <a:ext cx="579755" cy="560070"/>
            <a:chOff x="677837" y="1446312"/>
            <a:chExt cx="633828" cy="612000"/>
          </a:xfrm>
        </p:grpSpPr>
        <p:sp>
          <p:nvSpPr>
            <p:cNvPr id="9" name="椭圆 8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2562860"/>
            <a:ext cx="768858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6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A：这件事以后，他不但没放弃，反而更努力了。</a:t>
            </a:r>
            <a:endParaRPr lang="zh-CN" altLang="en-US" sz="26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465" y="3430905"/>
            <a:ext cx="779462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</a:t>
            </a:r>
            <a:r>
              <a:rPr lang="zh-CN" altLang="en-US" sz="26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sz="26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这件事以后，他不但没放弃，而且更努力了。</a:t>
            </a:r>
            <a:endParaRPr sz="2600" noProof="0" dirty="0" smtClean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226885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11074400" y="25317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725" y="1902460"/>
            <a:ext cx="72980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A:现在这工作真没意思，又累挣得又少!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01060" y="4695825"/>
            <a:ext cx="879094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rPr>
              <a:t>这事你已经考虑一个月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rPr>
              <a:t>了，</a:t>
            </a:r>
            <a:r>
              <a:rPr lang="en-US" altLang="zh-CN" sz="2800" b="1" u="sng" dirty="0">
                <a:solidFill>
                  <a:schemeClr val="tx1"/>
                </a:solidFill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  <a:sym typeface="华文细黑" panose="02010600040101010101" pitchFamily="2" charset="-122"/>
              </a:rPr>
              <a:t>  </a:t>
            </a:r>
            <a:r>
              <a:rPr lang="en-US" altLang="zh-CN" sz="2800" b="1" u="sng" dirty="0"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  <a:sym typeface="华文细黑" panose="02010600040101010101" pitchFamily="2" charset="-122"/>
              </a:rPr>
              <a:t>            </a:t>
            </a:r>
            <a:r>
              <a:rPr lang="en-US" altLang="zh-CN" sz="2800" b="1" u="sng" dirty="0">
                <a:solidFill>
                  <a:schemeClr val="tx1"/>
                </a:solidFill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  <a:sym typeface="华文细黑" panose="02010600040101010101" pitchFamily="2" charset="-122"/>
              </a:rPr>
              <a:t> 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rPr>
              <a:t>？（干脆）</a:t>
            </a:r>
            <a:endParaRPr lang="zh-CN" altLang="en-US" sz="2800" b="1" dirty="0">
              <a:solidFill>
                <a:schemeClr val="tx1"/>
              </a:solidFill>
              <a:latin typeface="思源黑体" panose="020B0500000000090000" charset="-122"/>
              <a:ea typeface="思源黑体" panose="020B0500000000090000" charset="-122"/>
              <a:cs typeface="思源黑体" panose="020B0500000000090000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87725" y="2653665"/>
            <a:ext cx="79495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b="1" dirty="0">
                <a:solidFill>
                  <a:schemeClr val="tx1"/>
                </a:solidFill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B</a:t>
            </a:r>
            <a:r>
              <a:rPr lang="zh-CN" altLang="en-US" sz="2800" b="1" dirty="0">
                <a:solidFill>
                  <a:schemeClr val="tx1"/>
                </a:solidFill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:</a:t>
            </a:r>
            <a:r>
              <a:rPr lang="en-US" altLang="zh-CN" sz="2800" b="1" u="sng" dirty="0">
                <a:solidFill>
                  <a:schemeClr val="tx1"/>
                </a:solidFill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              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r>
              <a:rPr lang="zh-CN" altLang="en-US" sz="2800" noProof="0" dirty="0" smtClean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（干脆）</a:t>
            </a:r>
            <a:r>
              <a:rPr lang="en-US" altLang="zh-CN" sz="2800" b="1" u="sng" dirty="0">
                <a:solidFill>
                  <a:schemeClr val="tx1"/>
                </a:solidFill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       </a:t>
            </a:r>
            <a:r>
              <a:rPr lang="en-US" altLang="zh-CN" sz="2800" b="1" u="sng" dirty="0"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  <a:sym typeface="+mn-ea"/>
              </a:rPr>
              <a:t>                      </a:t>
            </a:r>
            <a:r>
              <a:rPr lang="en-US" altLang="zh-CN" sz="2800" b="1" u="sng" dirty="0">
                <a:solidFill>
                  <a:schemeClr val="tx1"/>
                </a:solidFill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       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!!1"/>
          <p:cNvSpPr/>
          <p:nvPr/>
        </p:nvSpPr>
        <p:spPr>
          <a:xfrm>
            <a:off x="388620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!!1"/>
          <p:cNvSpPr/>
          <p:nvPr/>
        </p:nvSpPr>
        <p:spPr>
          <a:xfrm>
            <a:off x="388620" y="39738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9840" y="2567305"/>
            <a:ext cx="40836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</a:rPr>
              <a:t>你干脆辞职算了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5255" y="4718050"/>
            <a:ext cx="40836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</a:rPr>
              <a:t>能不能干脆点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91510" y="2344420"/>
            <a:ext cx="86118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A:</a:t>
            </a:r>
            <a:r>
              <a:rPr lang="en-US" altLang="zh-CN" sz="2800" b="1" u="sng" dirty="0">
                <a:solidFill>
                  <a:schemeClr val="tx1"/>
                </a:solidFill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             </a:t>
            </a:r>
            <a:r>
              <a:rPr lang="en-US" altLang="zh-CN" sz="2800" b="1" u="sng" dirty="0"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  <a:sym typeface="+mn-ea"/>
              </a:rPr>
              <a:t>                        </a:t>
            </a:r>
            <a:r>
              <a:rPr lang="zh-CN" altLang="en-US" sz="2800" b="1" dirty="0">
                <a:solidFill>
                  <a:schemeClr val="tx1"/>
                </a:solidFill>
                <a:latin typeface="思源黑体" panose="020B0500000000090000" charset="-122"/>
                <a:ea typeface="思源黑体" panose="020B0500000000090000" charset="-122"/>
                <a:cs typeface="思源黑体" panose="020B0500000000090000" charset="-122"/>
              </a:rPr>
              <a:t>。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(干脆)</a:t>
            </a:r>
            <a:endParaRPr lang="en-US" altLang="zh-CN" sz="2400" b="1" dirty="0">
              <a:solidFill>
                <a:schemeClr val="tx1"/>
              </a:solidFill>
              <a:latin typeface="思源黑体" panose="020B0500000000090000" charset="-122"/>
              <a:ea typeface="思源黑体" panose="020B0500000000090000" charset="-122"/>
              <a:cs typeface="思源黑体" panose="020B050000000009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91510" y="3228975"/>
            <a:ext cx="65836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rPr>
              <a:t>B:行，那我们叫大家明天一起开个会吧。</a:t>
            </a:r>
            <a:endParaRPr sz="2800" b="1" dirty="0">
              <a:solidFill>
                <a:schemeClr val="tx1"/>
              </a:solidFill>
              <a:latin typeface="思源黑体" panose="020B0500000000090000" charset="-122"/>
              <a:ea typeface="思源黑体" panose="020B0500000000090000" charset="-122"/>
              <a:cs typeface="思源黑体" panose="020B0500000000090000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!!1"/>
          <p:cNvSpPr/>
          <p:nvPr/>
        </p:nvSpPr>
        <p:spPr>
          <a:xfrm>
            <a:off x="358775" y="207835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68065" y="2300605"/>
            <a:ext cx="65951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+mn-ea"/>
              </a:rPr>
              <a:t>既然我们决定不下来，干脆让大家表态吧</a:t>
            </a:r>
            <a:endParaRPr lang="zh-CN" altLang="en-US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娴）桌面未完成文件\新建文件夹\鱼仔课件\2022.09.24课件29\图片29\课文背景.jpg课文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3093720"/>
            <a:ext cx="1188275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这时，许多亲朋好友便建议他干脆把另三家书店挤垮，垄断这个市场。可建伟不但没有去挤垮对手，反而还经常帮助三家书店搞一些营销活动，对于一家快要倒闭的书店，他还主动热心地借给其资金，想办法让他继续经营下去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有人问他：“你怎么这么傻？就让他们倒霉，不好吗？！”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29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52127.000000" end="96294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910" y="1227455"/>
            <a:ext cx="1503680" cy="145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1808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20104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/>
          </a:p>
        </p:txBody>
      </p:sp>
      <p:sp>
        <p:nvSpPr>
          <p:cNvPr id="2" name="圆角矩形 1"/>
          <p:cNvSpPr/>
          <p:nvPr/>
        </p:nvSpPr>
        <p:spPr>
          <a:xfrm>
            <a:off x="818515" y="20129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20129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6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2128520"/>
            <a:ext cx="86588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亲朋好友建议建伟挤垮另外的三家书店。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33058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/>
          </a:p>
        </p:txBody>
      </p:sp>
      <p:sp>
        <p:nvSpPr>
          <p:cNvPr id="20" name="圆角矩形 19"/>
          <p:cNvSpPr/>
          <p:nvPr/>
        </p:nvSpPr>
        <p:spPr>
          <a:xfrm>
            <a:off x="821055" y="33083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30835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6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410585"/>
            <a:ext cx="86588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建伟经常帮三家书店搞营销活动。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6380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/>
          </a:p>
        </p:txBody>
      </p:sp>
      <p:sp>
        <p:nvSpPr>
          <p:cNvPr id="30" name="圆角矩形 29"/>
          <p:cNvSpPr/>
          <p:nvPr/>
        </p:nvSpPr>
        <p:spPr>
          <a:xfrm>
            <a:off x="821055" y="464058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64058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600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756150"/>
            <a:ext cx="1035431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建伟不借给三家书店资金。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二十九课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052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29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7247" y="6525"/>
                  <a:ext cx="14154" cy="902"/>
                  <a:chOff x="9381" y="6525"/>
                  <a:chExt cx="1415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381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29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739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Training your rivals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29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培养对手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二十九课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052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29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7247" y="6525"/>
                  <a:ext cx="14154" cy="902"/>
                  <a:chOff x="9381" y="6525"/>
                  <a:chExt cx="1415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381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29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739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Training your rivals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29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培养对手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C:\Users\Lenovo\Desktop\新建文件夹\商业.jpg商业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51275" y="2142490"/>
            <a:ext cx="4501515" cy="25006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你知道哪些和商业有关的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词语？</a:t>
              </a:r>
              <a:endParaRPr lang="zh-CN" altLang="en-US" sz="2400" b="1" noProof="0" dirty="0" smtClean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利润、营业额、资金、利益、诚信、垮、垄断、倒闭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 ...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 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59415" y="2097405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2615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shēng tài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生态</a:t>
              </a:r>
              <a:endPara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shāng yè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商业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lǐng yù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领域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shì dàng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适当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cù shǐ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促使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3\6生长.jpg6生长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19470" y="2022475"/>
            <a:ext cx="2766695" cy="31457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83527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生长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70377" y="1182703"/>
            <a:ext cx="442341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shēng zhǎng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82947" y="2974038"/>
            <a:ext cx="13982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grow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3\7妨碍.jpg7妨碍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62550" y="2209800"/>
            <a:ext cx="3480435" cy="24250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16147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妨碍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70377" y="1182703"/>
            <a:ext cx="303847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fáng’ài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59047" y="2974038"/>
            <a:ext cx="1550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hinder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3\8促进.jpg8促进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90845" y="2209800"/>
            <a:ext cx="2823845" cy="24250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16147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促进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69817" y="1173178"/>
            <a:ext cx="1910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cù jìn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73322" y="2974038"/>
            <a:ext cx="18459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promote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请说出第二十八课中有关就业的词语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面对、乐观、实话、优势、简历、职位、范围、参考、才艺、行业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5" y="2142490"/>
            <a:ext cx="4501515" cy="247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3\9利益.jpg9利益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4630" y="2215515"/>
            <a:ext cx="3155315" cy="23564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16147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利益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07967" y="1173178"/>
            <a:ext cx="113347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lì yì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01922" y="2974038"/>
            <a:ext cx="13474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benefit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3\10合理.jpg10合理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66715" y="2215515"/>
            <a:ext cx="2811145" cy="23564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16147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合理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26992" y="1173178"/>
            <a:ext cx="149288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hé lǐ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30447" y="2974038"/>
            <a:ext cx="21126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reasonable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52700" y="77914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适当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90745" y="77914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领域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8788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太晚了，我先走了，不_____您休息。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042025" y="291909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妨碍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76682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即使为了减肥，也要__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__的吃一点儿肉。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937250" y="457644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适当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994525" y="782320"/>
            <a:ext cx="1402371" cy="706755"/>
            <a:chOff x="4428" y="448"/>
            <a:chExt cx="3124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妨碍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132570" y="782320"/>
            <a:ext cx="1472565" cy="706755"/>
            <a:chOff x="4428" y="448"/>
            <a:chExt cx="2319" cy="1113"/>
          </a:xfrm>
        </p:grpSpPr>
        <p:sp>
          <p:nvSpPr>
            <p:cNvPr id="20" name="圆角矩形 1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合理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52700" y="77914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适当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90745" y="77914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领域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8788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张教授可是这个__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__的专家呢。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041900" y="291909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领域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76682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我的服务好，价格__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__，学生们当然喜欢来这里了。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309110" y="460502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合理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994525" y="782320"/>
            <a:ext cx="1402371" cy="706755"/>
            <a:chOff x="4428" y="448"/>
            <a:chExt cx="3124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妨碍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132570" y="782320"/>
            <a:ext cx="1472565" cy="706755"/>
            <a:chOff x="4428" y="448"/>
            <a:chExt cx="2319" cy="1113"/>
          </a:xfrm>
        </p:grpSpPr>
        <p:sp>
          <p:nvSpPr>
            <p:cNvPr id="20" name="圆角矩形 1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合理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促使</a:t>
              </a:r>
              <a:r>
                <a:rPr lang="en-US" alt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/</a:t>
              </a:r>
              <a:r>
                <a:rPr lang="zh-CN" altLang="en-US" sz="4400" b="1" kern="100" dirty="0">
                  <a:solidFill>
                    <a:schemeClr val="accent1">
                      <a:lumMod val="7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促进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让......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促使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促进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两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国关系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更快发展。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促使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促进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经济建设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全面发展。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5两国关系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7252970" y="1609090"/>
            <a:ext cx="1533525" cy="1651635"/>
          </a:xfrm>
          <a:prstGeom prst="roundRect">
            <a:avLst/>
          </a:prstGeom>
        </p:spPr>
      </p:pic>
      <p:pic>
        <p:nvPicPr>
          <p:cNvPr id="6" name="图片 5" descr="6经济建设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735" y="4152900"/>
            <a:ext cx="1727835" cy="12382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9505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促使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9505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促进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7735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这样做反而可以_____经营，获得更多利益。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946525" y="259524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促进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4524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最后老师的话_____他改变了主意。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189855" y="426275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促使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9505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促使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9505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促进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7735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为了_____我们的关系，欢迎来我们公司参观。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1441450" y="259524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促进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4524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这个原因_____他决定离开中国。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475480" y="426275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促使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娴）桌面未完成文件\新建文件夹\鱼仔课件\2022.09.24课件29\图片29\课文背景.jpg课文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3093720"/>
            <a:ext cx="11882755" cy="297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建伟说，我是在保持这一地区图书市场的“生态平衡”。商业领域其实和自然界一样，自然界中的生物，适当有一些“敌人”，会促使它们生长得更好；同样的，对手并不会妨碍我的发展，反而会促进经营，让我获得更多利益。一个原因是这样能创造让客户有所比较和优中选优的购物环境，通过比较，学生们才知道我的书店服务好、品种优、价格合理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29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84575.000000" end="54231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910" y="1227455"/>
            <a:ext cx="1503680" cy="145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808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商业</a:t>
            </a:r>
            <a:endParaRPr lang="zh-CN" altLang="es-ES_tradnl" sz="2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  <a:p>
            <a:pPr algn="ctr"/>
            <a:r>
              <a:rPr lang="zh-CN" altLang="es-ES_tradnl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发展</a:t>
            </a:r>
            <a:endParaRPr lang="zh-CN" altLang="es-ES_tradnl" sz="2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生态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平衡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建伟要保持这一地区的“__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___”。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437755" y="1275715"/>
            <a:ext cx="2152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生态平衡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敌人</a:t>
            </a:r>
            <a:endParaRPr lang="zh-CN" altLang="es-ES_tradnl" sz="2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同行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商业领域和自然界一样，适当有一些“___</a:t>
            </a:r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</a:t>
            </a:r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_”。</a:t>
            </a:r>
            <a:endParaRPr lang="zh-CN" altLang="zh-CN" sz="30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434705" y="1306195"/>
            <a:ext cx="2152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敌人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589020"/>
            <a:chOff x="-3513638" y="334832"/>
            <a:chExt cx="10285095" cy="3589020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8613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刘辰是一个23岁的应届本科毕业生，面对并不乐观的就业形势，他压力很大。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节目组看了他的简历，接受了他的申请。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刘辰对北京市范围内的公交线路了如指掌。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节目制作时，主持人现场考他，假设从国贸到鼓楼大街，该怎么乘车?另外的12位老板也陆续向他提问。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无论在哪个行业，最缺乏的永远都是专注的人。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0630" y="3537585"/>
            <a:ext cx="3772535" cy="34182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反而</a:t>
            </a:r>
            <a:endParaRPr lang="zh-CN" altLang="es-ES_tradnl" sz="2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而且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建伟觉得对手不会妨碍他，__</a:t>
            </a:r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</a:t>
            </a:r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__可以促进经营。</a:t>
            </a:r>
            <a:endParaRPr lang="zh-CN" altLang="zh-CN" sz="30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539865" y="1332865"/>
            <a:ext cx="2152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反而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二十九课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052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29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7247" y="6525"/>
                  <a:ext cx="14154" cy="902"/>
                  <a:chOff x="9381" y="6525"/>
                  <a:chExt cx="1415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381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29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739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Training your rivals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29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培养对手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4\1维持.jpg1维持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6853" y="2215515"/>
            <a:ext cx="3150870" cy="23564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16147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维持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60267" y="1182703"/>
            <a:ext cx="2506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wéi chí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54272" y="2974038"/>
            <a:ext cx="18567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maintain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4\2饱和.jpg2饱和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6853" y="2578418"/>
            <a:ext cx="3150870" cy="16306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49497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饱和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60267" y="1182703"/>
            <a:ext cx="26041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bǎo hé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01872" y="2974038"/>
            <a:ext cx="23634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be saturated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4\3万一.jpg3万一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22265" y="1910715"/>
            <a:ext cx="2813685" cy="29286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44722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万一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60267" y="1182703"/>
            <a:ext cx="23158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wàn yī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20947" y="2974038"/>
            <a:ext cx="17246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conj. in case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4课件29\图片29\生词4\4不见得.jpg4不见得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22265" y="2018348"/>
            <a:ext cx="2813685" cy="271335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49472" y="1910413"/>
            <a:ext cx="323469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不见得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60267" y="1182703"/>
            <a:ext cx="31470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bújiàndé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63847" y="2974038"/>
            <a:ext cx="18237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adv. may not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12350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26238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39516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52793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835265" y="4146550"/>
            <a:ext cx="314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conj. in case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70" y="2633345"/>
            <a:ext cx="2479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be saturated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17205" y="1466850"/>
            <a:ext cx="255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maintain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03870" y="5513705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adv. may not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578206" y="1794647"/>
            <a:ext cx="1506220" cy="13455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3565111" y="1669182"/>
            <a:ext cx="1481455" cy="14319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537767" y="4447953"/>
            <a:ext cx="1584960" cy="13265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605712" y="4479077"/>
            <a:ext cx="1431290" cy="12750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2619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12680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52749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952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52749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39484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2619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12350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55314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wàn yī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80965" y="41890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bújiàndé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5725" y="28301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wéi chí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8580" y="1437640"/>
            <a:ext cx="2040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bǎo hé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0340" y="54997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不见得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27480" y="41738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万一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38275" y="28365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饱和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1655" y="14744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维持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306926" y="1711462"/>
            <a:ext cx="701675" cy="14166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79621" y="1726702"/>
            <a:ext cx="795655" cy="14001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320261" y="4448312"/>
            <a:ext cx="745490" cy="13684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7248707" y="4469543"/>
            <a:ext cx="788670" cy="13538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58765" y="937260"/>
            <a:ext cx="6557089" cy="706755"/>
            <a:chOff x="4871" y="1005"/>
            <a:chExt cx="3187" cy="1113"/>
          </a:xfrm>
        </p:grpSpPr>
        <p:sp>
          <p:nvSpPr>
            <p:cNvPr id="43" name="圆角矩形 42"/>
            <p:cNvSpPr/>
            <p:nvPr/>
          </p:nvSpPr>
          <p:spPr>
            <a:xfrm>
              <a:off x="4871" y="1046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935" y="1005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适当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领域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妨碍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促进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6248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太晚了，我先走了，不_____您休息。</a:t>
              </a:r>
              <a:endParaRPr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405574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即使为了减肥，也要_</a:t>
              </a:r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</a:t>
              </a:r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</a:t>
              </a:r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</a:t>
              </a:r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__的吃一点儿肉。</a:t>
              </a:r>
              <a:endParaRPr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098415" y="4915535"/>
            <a:ext cx="19951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适当</a:t>
            </a:r>
            <a:endParaRPr lang="zh-CN" altLang="en-US" sz="40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85460" y="2895600"/>
            <a:ext cx="19951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妨碍</a:t>
            </a:r>
            <a:endParaRPr lang="zh-CN" altLang="en-US" sz="40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58765" y="937260"/>
            <a:ext cx="6557089" cy="706755"/>
            <a:chOff x="4871" y="1005"/>
            <a:chExt cx="3187" cy="1113"/>
          </a:xfrm>
        </p:grpSpPr>
        <p:sp>
          <p:nvSpPr>
            <p:cNvPr id="43" name="圆角矩形 42"/>
            <p:cNvSpPr/>
            <p:nvPr/>
          </p:nvSpPr>
          <p:spPr>
            <a:xfrm>
              <a:off x="4871" y="1046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935" y="1005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适当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领域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妨碍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促进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6248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张教授可是这个</a:t>
              </a:r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__的专家呢。</a:t>
              </a:r>
              <a:endParaRPr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405574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经常运动能够</a:t>
              </a:r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</a:t>
              </a:r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</a:t>
              </a:r>
              <a:r>
                <a:rPr lang="zh-CN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身体的新陈代谢，增加活力。</a:t>
              </a:r>
              <a:endParaRPr lang="zh-CN"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690620" y="4977130"/>
            <a:ext cx="19951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促进</a:t>
            </a:r>
            <a:endParaRPr lang="zh-CN" altLang="en-US" sz="40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3390" y="2926080"/>
            <a:ext cx="19951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领域</a:t>
            </a:r>
            <a:endParaRPr lang="zh-CN" altLang="en-US" sz="40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9241"/>
            <a:chOff x="7787" y="3144"/>
            <a:chExt cx="5660" cy="195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万一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连词</a:t>
              </a:r>
              <a:r>
                <a:rPr 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</a:t>
              </a:r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表示可能性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很小，一般用于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意外或不利的情况。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1343660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万一他们自己跑到其他图书市场去“货比三家”，那我的生意就完了。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9565" y="4237990"/>
            <a:ext cx="8538845" cy="1395730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不要将所有的鸡蛋都放在一个篮子里，因为万一不小心，鸡蛋就有可能全部打碎。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C:\Users\Lenovo\Desktop\新建文件夹\货比三家.jpg货比三家"/>
          <p:cNvPicPr>
            <a:picLocks noChangeAspect="1"/>
          </p:cNvPicPr>
          <p:nvPr/>
        </p:nvPicPr>
        <p:blipFill>
          <a:blip r:embed="rId2">
            <a:alphaModFix amt="66000"/>
            <a:clrChange>
              <a:clrFrom>
                <a:srgbClr val="FBF1E9">
                  <a:alpha val="100000"/>
                </a:srgbClr>
              </a:clrFrom>
              <a:clrTo>
                <a:srgbClr val="FBF1E9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365240" y="695325"/>
            <a:ext cx="2501900" cy="1830705"/>
          </a:xfrm>
          <a:prstGeom prst="rect">
            <a:avLst/>
          </a:prstGeom>
        </p:spPr>
      </p:pic>
      <p:pic>
        <p:nvPicPr>
          <p:cNvPr id="3" name="图片 2" descr="C:\Users\Lenovo\Desktop\新建文件夹\鸡蛋.jpg鸡蛋"/>
          <p:cNvPicPr>
            <a:picLocks noChangeAspect="1"/>
          </p:cNvPicPr>
          <p:nvPr/>
        </p:nvPicPr>
        <p:blipFill>
          <a:blip r:embed="rId3">
            <a:alphaModFix amt="81000"/>
          </a:blip>
          <a:srcRect/>
          <a:stretch>
            <a:fillRect/>
          </a:stretch>
        </p:blipFill>
        <p:spPr>
          <a:xfrm>
            <a:off x="6365240" y="5155565"/>
            <a:ext cx="2502535" cy="16675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C:\Users\Lenovo\Desktop\新建文件夹\日用品图片1.jpg日用品图片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51275" y="2142490"/>
            <a:ext cx="4500880" cy="25006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请看下面图，说一说你知道的日用品的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名称？</a:t>
              </a:r>
              <a:endParaRPr lang="zh-CN" altLang="en-US" sz="2400" b="1" noProof="0" dirty="0" smtClean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书包、台灯、汽车、日历本、尺子、作业本、铅笔、剪刀、足球、电脑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...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 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374121"/>
            <a:chOff x="7787" y="3144"/>
            <a:chExt cx="5660" cy="2641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万一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名词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表示可能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性很小的意外情况。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经常用在“就怕万一”“以防万一”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这样的固定格式中。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C:\Users\Lenovo\Desktop\新建文件夹\枪.jpg枪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55130" y="4272280"/>
            <a:ext cx="2112645" cy="1972310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不怕一万，就怕万一。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532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她总是带着一把枪，以防万一。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6" name="图片 5" descr="C:\Users\Lenovo\Desktop\新建文件夹\不怕一万.jpg不怕一万"/>
          <p:cNvPicPr>
            <a:picLocks noChangeAspect="1"/>
          </p:cNvPicPr>
          <p:nvPr/>
        </p:nvPicPr>
        <p:blipFill>
          <a:blip r:embed="rId3">
            <a:alphaModFix amt="66000"/>
          </a:blip>
          <a:srcRect/>
          <a:stretch>
            <a:fillRect/>
          </a:stretch>
        </p:blipFill>
        <p:spPr>
          <a:xfrm>
            <a:off x="4568825" y="1063625"/>
            <a:ext cx="2507615" cy="16719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128708"/>
            <a:chOff x="7787" y="3144"/>
            <a:chExt cx="5660" cy="236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挤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accent1">
                      <a:lumMod val="7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拥挤</a:t>
              </a:r>
              <a:endParaRPr lang="zh-CN" altLang="en-US" sz="4400" b="1" kern="100" dirty="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这么小的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教室里放三十张桌子，太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挤</a:t>
              </a:r>
              <a:r>
                <a:rPr lang="en-US" altLang="zh-CN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拥挤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C:\Users\Lenovo\Desktop\新建文件夹\教室拥挤.jpg教室拥挤"/>
          <p:cNvPicPr>
            <a:picLocks noChangeAspect="1"/>
          </p:cNvPicPr>
          <p:nvPr/>
        </p:nvPicPr>
        <p:blipFill>
          <a:blip r:embed="rId2">
            <a:alphaModFix amt="63000"/>
          </a:blip>
          <a:srcRect/>
          <a:stretch>
            <a:fillRect/>
          </a:stretch>
        </p:blipFill>
        <p:spPr>
          <a:xfrm>
            <a:off x="6316980" y="2911475"/>
            <a:ext cx="3117215" cy="29730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128708"/>
            <a:chOff x="7787" y="3144"/>
            <a:chExt cx="5660" cy="236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挤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accent1">
                      <a:lumMod val="7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拥挤</a:t>
              </a:r>
              <a:endParaRPr lang="zh-CN" altLang="en-US" sz="4400" b="1" kern="100" dirty="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坐车的人太多了，我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挤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了半天才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挤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上车。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4772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请先下后上，不要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拥挤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en-US" altLang="zh-CN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C:\Users\Lenovo\Desktop\新建文件夹\挤上车.jpg挤上车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851015" y="1064260"/>
            <a:ext cx="2931795" cy="1817370"/>
          </a:xfrm>
          <a:prstGeom prst="rect">
            <a:avLst/>
          </a:prstGeom>
        </p:spPr>
      </p:pic>
      <p:pic>
        <p:nvPicPr>
          <p:cNvPr id="3" name="图片 2" descr="C:\Users\Lenovo\Desktop\新建文件夹\先下后上.jpg先下后上"/>
          <p:cNvPicPr>
            <a:picLocks noChangeAspect="1"/>
          </p:cNvPicPr>
          <p:nvPr/>
        </p:nvPicPr>
        <p:blipFill>
          <a:blip r:embed="rId3">
            <a:alphaModFix amt="75000"/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b="12025"/>
          <a:stretch>
            <a:fillRect/>
          </a:stretch>
        </p:blipFill>
        <p:spPr>
          <a:xfrm>
            <a:off x="6235065" y="4085590"/>
            <a:ext cx="3073400" cy="24390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128708"/>
            <a:chOff x="7787" y="3144"/>
            <a:chExt cx="5660" cy="236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挤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accent1">
                      <a:lumMod val="7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拥挤</a:t>
              </a:r>
              <a:endParaRPr lang="zh-CN" altLang="en-US" sz="4400" b="1" kern="100" dirty="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55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为了买到票，我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挤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得满头大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汗！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4772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交通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拥挤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是个大问题。</a:t>
              </a:r>
              <a:endParaRPr lang="en-US" altLang="zh-CN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C:\Users\Lenovo\Desktop\新建文件夹\买票人多.jpg买票人多"/>
          <p:cNvPicPr>
            <a:picLocks noChangeAspect="1"/>
          </p:cNvPicPr>
          <p:nvPr/>
        </p:nvPicPr>
        <p:blipFill>
          <a:blip r:embed="rId2">
            <a:alphaModFix amt="78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229985" y="1063625"/>
            <a:ext cx="3058795" cy="2069465"/>
          </a:xfrm>
          <a:prstGeom prst="rect">
            <a:avLst/>
          </a:prstGeom>
        </p:spPr>
      </p:pic>
      <p:pic>
        <p:nvPicPr>
          <p:cNvPr id="3" name="图片 2" descr="C:\Users\Lenovo\Desktop\新建文件夹\交通拥挤.jpg交通拥挤"/>
          <p:cNvPicPr>
            <a:picLocks noChangeAspect="1"/>
          </p:cNvPicPr>
          <p:nvPr/>
        </p:nvPicPr>
        <p:blipFill>
          <a:blip r:embed="rId3">
            <a:alphaModFix amt="58000"/>
          </a:blip>
          <a:srcRect/>
          <a:stretch>
            <a:fillRect/>
          </a:stretch>
        </p:blipFill>
        <p:spPr>
          <a:xfrm>
            <a:off x="6229985" y="4624705"/>
            <a:ext cx="3009900" cy="18478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拥挤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挤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所有的事情都______在这一个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星期了。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521663" y="137606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挤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拥挤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挤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由于人群______，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有人受了伤。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315288" y="137606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拥挤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拥挤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挤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他假装伤心______出了两滴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眼泪。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521663" y="137606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挤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拥挤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挤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周末这家商场里虽然人很多，但并不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987493" y="137670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拥挤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娴）桌面未完成文件\新建文件夹\鱼仔课件\2022.09.24课件29\图片29\课文背景.jpg课文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2684145"/>
            <a:ext cx="11882755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如果只有我一家书店了，学生们没有了比较，价格定得再低也会认为我的书价高，万一他们自己跑到其他图书市场去“货比三家”，那我的生意就完了。还有一个很重要的原因，就是维持这种书店饱和的“生态”，避免更多、更强的对手来“插足”。我把其他三家都挤垮了，不见得是件好事，因为别人一看这么大的地方只有我一家书店，新的书店可能就会出现，弄不好来一个比我更强的对手。所以，为了保持目前这种经营的“生态平衡”，我要继续把对手培养好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29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26638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910" y="1227455"/>
            <a:ext cx="1503680" cy="145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808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680845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建伟觉得如果只有他一家书店，学生会很高兴。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972435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建伟觉得维持这种“饱和”是件好事。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298950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建伟觉得挤垮三家，他就变成了最厉害的人。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3690" y="564261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为了平衡，建伟觉得要把对手培养好。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gōng yù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公寓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3409950"/>
            <a:chOff x="-443" y="1654"/>
            <a:chExt cx="19576" cy="5370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441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建伟觉得如果这个地区只有一家书店，______是好事。因为学生们没有比较，会觉得他的价格高。也可能会跑到别的地方去“_________”。而且如果这里只有一家书店，可能别的更强的对手会来这里开店。这些都会影响建伟书店的生意，所以建伟要______这里的“生态平衡”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698105" y="2513965"/>
            <a:ext cx="199517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3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不见得</a:t>
            </a:r>
            <a:endParaRPr lang="zh-CN" altLang="en-US" sz="33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12010" y="3506470"/>
            <a:ext cx="199517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3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货比三家</a:t>
            </a:r>
            <a:endParaRPr lang="zh-CN" altLang="en-US" sz="33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82265" y="901065"/>
            <a:ext cx="642747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货比三家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维持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不见得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686685" y="4500245"/>
            <a:ext cx="199517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3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维持</a:t>
            </a:r>
            <a:endParaRPr lang="zh-CN" altLang="en-US" sz="33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  <p:bldP spid="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完成句子或对话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思源黑体" panose="020B0500000000090000" charset="-122"/>
                <a:ea typeface="思源黑体" panose="020B0500000000090000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思源黑体" panose="020B0500000000090000" charset="-122"/>
              <a:ea typeface="思源黑体" panose="020B0500000000090000" charset="-122"/>
              <a:sym typeface="华文细黑" panose="0201060004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76705" y="2648585"/>
            <a:ext cx="91814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1.我们还是早点出发吧，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         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 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。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(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万一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)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76705" y="3373755"/>
            <a:ext cx="5708015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.A：今天晚上你回家吃饭吗？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6705" y="5263515"/>
            <a:ext cx="94164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: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                                                   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。（万一）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1810" y="3956050"/>
            <a:ext cx="921067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B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: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                                                     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。（万一）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80515" y="4581525"/>
            <a:ext cx="7031355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 A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：</a:t>
            </a:r>
            <a:r>
              <a:rPr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天气看起来不错，不用带伞了。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7729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思源黑体" panose="020B0500000000090000" charset="-122"/>
                <a:ea typeface="思源黑体" panose="020B0500000000090000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思源黑体" panose="020B0500000000090000" charset="-122"/>
              <a:ea typeface="思源黑体" panose="020B0500000000090000" charset="-122"/>
              <a:sym typeface="华文细黑" panose="0201060004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23645" y="2594610"/>
            <a:ext cx="9526270" cy="230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1. 请以“如果我是建伟”为题，谈一谈你的看法。尽量用上本课所学的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生词，字数不少于100字。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二十九课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0428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Lesson29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PA" val="v5.2.11"/>
</p:tagLst>
</file>

<file path=ppt/tags/tag184.xml><?xml version="1.0" encoding="utf-8"?>
<p:tagLst xmlns:p="http://schemas.openxmlformats.org/presentationml/2006/main">
  <p:tag name="PA" val="v5.2.11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PA" val="v5.2.11"/>
</p:tagLst>
</file>

<file path=ppt/tags/tag535.xml><?xml version="1.0" encoding="utf-8"?>
<p:tagLst xmlns:p="http://schemas.openxmlformats.org/presentationml/2006/main">
  <p:tag name="PA" val="v5.2.11"/>
</p:tagLst>
</file>

<file path=ppt/tags/tag536.xml><?xml version="1.0" encoding="utf-8"?>
<p:tagLst xmlns:p="http://schemas.openxmlformats.org/presentationml/2006/main">
  <p:tag name="PA" val="v5.2.11"/>
</p:tagLst>
</file>

<file path=ppt/tags/tag537.xml><?xml version="1.0" encoding="utf-8"?>
<p:tagLst xmlns:p="http://schemas.openxmlformats.org/presentationml/2006/main">
  <p:tag name="PA" val="v5.2.11"/>
</p:tagLst>
</file>

<file path=ppt/tags/tag5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4.xml><?xml version="1.0" encoding="utf-8"?>
<p:tagLst xmlns:p="http://schemas.openxmlformats.org/presentationml/2006/main">
  <p:tag name="COMMONDATA" val="eyJoZGlkIjoiZjA0MmQ4N2JlZDRkYTVmM2QxMDAwYTU3YTQ3MzY2OGUifQ==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6643</Words>
  <Application>WPS 演示</Application>
  <PresentationFormat>宽屏</PresentationFormat>
  <Paragraphs>1134</Paragraphs>
  <Slides>93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26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思源黑体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180</cp:revision>
  <dcterms:created xsi:type="dcterms:W3CDTF">2019-06-19T02:08:00Z</dcterms:created>
  <dcterms:modified xsi:type="dcterms:W3CDTF">2022-11-04T15:25:24Z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71E2B7876A7741B0B51AF5875609E320</vt:lpwstr>
  </property>
</Properties>
</file>